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8.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4"/>
    <p:sldMasterId id="2147483704" r:id="rId5"/>
    <p:sldMasterId id="2147483750" r:id="rId6"/>
    <p:sldMasterId id="2147483800" r:id="rId7"/>
    <p:sldMasterId id="2147483817" r:id="rId8"/>
    <p:sldMasterId id="2147483844" r:id="rId9"/>
    <p:sldMasterId id="2147483863" r:id="rId10"/>
    <p:sldMasterId id="2147483880" r:id="rId11"/>
    <p:sldMasterId id="2147483944" r:id="rId12"/>
    <p:sldMasterId id="2147483960" r:id="rId13"/>
  </p:sldMasterIdLst>
  <p:notesMasterIdLst>
    <p:notesMasterId r:id="rId27"/>
  </p:notesMasterIdLst>
  <p:sldIdLst>
    <p:sldId id="295" r:id="rId14"/>
    <p:sldId id="340" r:id="rId15"/>
    <p:sldId id="355" r:id="rId16"/>
    <p:sldId id="356" r:id="rId17"/>
    <p:sldId id="325" r:id="rId18"/>
    <p:sldId id="334" r:id="rId19"/>
    <p:sldId id="326" r:id="rId20"/>
    <p:sldId id="687" r:id="rId21"/>
    <p:sldId id="740" r:id="rId22"/>
    <p:sldId id="786" r:id="rId23"/>
    <p:sldId id="351" r:id="rId24"/>
    <p:sldId id="359" r:id="rId25"/>
    <p:sldId id="33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D7FE98-3AF8-4DA9-B255-9F04630EAC55}" v="1" dt="2019-07-12T14:17:44.1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988" autoAdjust="0"/>
  </p:normalViewPr>
  <p:slideViewPr>
    <p:cSldViewPr snapToGrid="0">
      <p:cViewPr varScale="1">
        <p:scale>
          <a:sx n="79" d="100"/>
          <a:sy n="79" d="100"/>
        </p:scale>
        <p:origin x="1023"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ward Ginsburg" userId="73a0707f-ca64-421c-90b3-47712658ea9d" providerId="ADAL" clId="{EBAE74AF-E22F-4EE6-8F97-DA1D360F2D2C}"/>
    <pc:docChg chg="undo custSel addSld delSld modSld">
      <pc:chgData name="Howard Ginsburg" userId="73a0707f-ca64-421c-90b3-47712658ea9d" providerId="ADAL" clId="{EBAE74AF-E22F-4EE6-8F97-DA1D360F2D2C}" dt="2019-05-07T23:51:42.731" v="308" actId="167"/>
      <pc:docMkLst>
        <pc:docMk/>
      </pc:docMkLst>
      <pc:sldChg chg="mod modTransition modShow">
        <pc:chgData name="Howard Ginsburg" userId="73a0707f-ca64-421c-90b3-47712658ea9d" providerId="ADAL" clId="{EBAE74AF-E22F-4EE6-8F97-DA1D360F2D2C}" dt="2019-05-03T15:48:42.524" v="1"/>
        <pc:sldMkLst>
          <pc:docMk/>
          <pc:sldMk cId="237625304" sldId="258"/>
        </pc:sldMkLst>
      </pc:sldChg>
      <pc:sldChg chg="mod modTransition modShow">
        <pc:chgData name="Howard Ginsburg" userId="73a0707f-ca64-421c-90b3-47712658ea9d" providerId="ADAL" clId="{EBAE74AF-E22F-4EE6-8F97-DA1D360F2D2C}" dt="2019-05-03T15:48:46.857" v="3"/>
        <pc:sldMkLst>
          <pc:docMk/>
          <pc:sldMk cId="2354477271" sldId="267"/>
        </pc:sldMkLst>
      </pc:sldChg>
      <pc:sldChg chg="add del">
        <pc:chgData name="Howard Ginsburg" userId="73a0707f-ca64-421c-90b3-47712658ea9d" providerId="ADAL" clId="{EBAE74AF-E22F-4EE6-8F97-DA1D360F2D2C}" dt="2019-05-07T23:40:00.633" v="9" actId="47"/>
        <pc:sldMkLst>
          <pc:docMk/>
          <pc:sldMk cId="1225838889" sldId="322"/>
        </pc:sldMkLst>
      </pc:sldChg>
      <pc:sldChg chg="add del">
        <pc:chgData name="Howard Ginsburg" userId="73a0707f-ca64-421c-90b3-47712658ea9d" providerId="ADAL" clId="{EBAE74AF-E22F-4EE6-8F97-DA1D360F2D2C}" dt="2019-05-07T23:40:01.615" v="10" actId="47"/>
        <pc:sldMkLst>
          <pc:docMk/>
          <pc:sldMk cId="1522214602" sldId="330"/>
        </pc:sldMkLst>
      </pc:sldChg>
      <pc:sldChg chg="del">
        <pc:chgData name="Howard Ginsburg" userId="73a0707f-ca64-421c-90b3-47712658ea9d" providerId="ADAL" clId="{EBAE74AF-E22F-4EE6-8F97-DA1D360F2D2C}" dt="2019-05-07T23:40:02.324" v="11" actId="47"/>
        <pc:sldMkLst>
          <pc:docMk/>
          <pc:sldMk cId="1034710978" sldId="331"/>
        </pc:sldMkLst>
      </pc:sldChg>
      <pc:sldChg chg="del">
        <pc:chgData name="Howard Ginsburg" userId="73a0707f-ca64-421c-90b3-47712658ea9d" providerId="ADAL" clId="{EBAE74AF-E22F-4EE6-8F97-DA1D360F2D2C}" dt="2019-05-07T23:40:03.046" v="12" actId="47"/>
        <pc:sldMkLst>
          <pc:docMk/>
          <pc:sldMk cId="1182307370" sldId="357"/>
        </pc:sldMkLst>
      </pc:sldChg>
      <pc:sldChg chg="delSp modSp del">
        <pc:chgData name="Howard Ginsburg" userId="73a0707f-ca64-421c-90b3-47712658ea9d" providerId="ADAL" clId="{EBAE74AF-E22F-4EE6-8F97-DA1D360F2D2C}" dt="2019-05-07T23:40:18.109" v="14" actId="1076"/>
        <pc:sldMkLst>
          <pc:docMk/>
          <pc:sldMk cId="2490118065" sldId="687"/>
        </pc:sldMkLst>
        <pc:grpChg chg="del">
          <ac:chgData name="Howard Ginsburg" userId="73a0707f-ca64-421c-90b3-47712658ea9d" providerId="ADAL" clId="{EBAE74AF-E22F-4EE6-8F97-DA1D360F2D2C}" dt="2019-05-07T23:40:12.793" v="13" actId="478"/>
          <ac:grpSpMkLst>
            <pc:docMk/>
            <pc:sldMk cId="2490118065" sldId="687"/>
            <ac:grpSpMk id="6" creationId="{F4CF551E-4C58-4E19-9EAC-42683CDF0FC8}"/>
          </ac:grpSpMkLst>
        </pc:grpChg>
        <pc:grpChg chg="mod">
          <ac:chgData name="Howard Ginsburg" userId="73a0707f-ca64-421c-90b3-47712658ea9d" providerId="ADAL" clId="{EBAE74AF-E22F-4EE6-8F97-DA1D360F2D2C}" dt="2019-05-07T23:40:18.109" v="14" actId="1076"/>
          <ac:grpSpMkLst>
            <pc:docMk/>
            <pc:sldMk cId="2490118065" sldId="687"/>
            <ac:grpSpMk id="9" creationId="{B00F3480-6398-4380-9071-AAA5A32B69F1}"/>
          </ac:grpSpMkLst>
        </pc:grpChg>
      </pc:sldChg>
      <pc:sldChg chg="delSp modSp del">
        <pc:chgData name="Howard Ginsburg" userId="73a0707f-ca64-421c-90b3-47712658ea9d" providerId="ADAL" clId="{EBAE74AF-E22F-4EE6-8F97-DA1D360F2D2C}" dt="2019-05-07T23:49:50.813" v="305" actId="1037"/>
        <pc:sldMkLst>
          <pc:docMk/>
          <pc:sldMk cId="833300365" sldId="740"/>
        </pc:sldMkLst>
        <pc:spChg chg="mod">
          <ac:chgData name="Howard Ginsburg" userId="73a0707f-ca64-421c-90b3-47712658ea9d" providerId="ADAL" clId="{EBAE74AF-E22F-4EE6-8F97-DA1D360F2D2C}" dt="2019-05-07T23:43:12.670" v="204" actId="1037"/>
          <ac:spMkLst>
            <pc:docMk/>
            <pc:sldMk cId="833300365" sldId="740"/>
            <ac:spMk id="59" creationId="{B723EFC5-6988-4E8A-BF81-DC1937934AC5}"/>
          </ac:spMkLst>
        </pc:spChg>
        <pc:spChg chg="del">
          <ac:chgData name="Howard Ginsburg" userId="73a0707f-ca64-421c-90b3-47712658ea9d" providerId="ADAL" clId="{EBAE74AF-E22F-4EE6-8F97-DA1D360F2D2C}" dt="2019-05-07T23:42:55.120" v="144" actId="478"/>
          <ac:spMkLst>
            <pc:docMk/>
            <pc:sldMk cId="833300365" sldId="740"/>
            <ac:spMk id="70" creationId="{4B003B8B-78F8-410B-B731-59EB90E54A84}"/>
          </ac:spMkLst>
        </pc:spChg>
        <pc:spChg chg="mod">
          <ac:chgData name="Howard Ginsburg" userId="73a0707f-ca64-421c-90b3-47712658ea9d" providerId="ADAL" clId="{EBAE74AF-E22F-4EE6-8F97-DA1D360F2D2C}" dt="2019-05-07T23:40:40.849" v="90" actId="1038"/>
          <ac:spMkLst>
            <pc:docMk/>
            <pc:sldMk cId="833300365" sldId="740"/>
            <ac:spMk id="83" creationId="{C5499F1B-A214-4D84-94CA-5ACB2DB0CBF3}"/>
          </ac:spMkLst>
        </pc:spChg>
        <pc:spChg chg="del mod">
          <ac:chgData name="Howard Ginsburg" userId="73a0707f-ca64-421c-90b3-47712658ea9d" providerId="ADAL" clId="{EBAE74AF-E22F-4EE6-8F97-DA1D360F2D2C}" dt="2019-05-07T23:40:27.819" v="17" actId="478"/>
          <ac:spMkLst>
            <pc:docMk/>
            <pc:sldMk cId="833300365" sldId="740"/>
            <ac:spMk id="152" creationId="{FDC8B70C-51B3-4934-92E8-A0A465FFD4CE}"/>
          </ac:spMkLst>
        </pc:spChg>
        <pc:spChg chg="del mod">
          <ac:chgData name="Howard Ginsburg" userId="73a0707f-ca64-421c-90b3-47712658ea9d" providerId="ADAL" clId="{EBAE74AF-E22F-4EE6-8F97-DA1D360F2D2C}" dt="2019-05-07T23:42:51.008" v="142" actId="478"/>
          <ac:spMkLst>
            <pc:docMk/>
            <pc:sldMk cId="833300365" sldId="740"/>
            <ac:spMk id="157" creationId="{14A96201-96B7-4060-B19F-70C6C53699A3}"/>
          </ac:spMkLst>
        </pc:spChg>
        <pc:spChg chg="mod">
          <ac:chgData name="Howard Ginsburg" userId="73a0707f-ca64-421c-90b3-47712658ea9d" providerId="ADAL" clId="{EBAE74AF-E22F-4EE6-8F97-DA1D360F2D2C}" dt="2019-05-07T23:43:38.341" v="254" actId="1037"/>
          <ac:spMkLst>
            <pc:docMk/>
            <pc:sldMk cId="833300365" sldId="740"/>
            <ac:spMk id="159" creationId="{DBF719C8-E59B-47E4-BF4C-2A41FEF4B947}"/>
          </ac:spMkLst>
        </pc:spChg>
        <pc:spChg chg="mod">
          <ac:chgData name="Howard Ginsburg" userId="73a0707f-ca64-421c-90b3-47712658ea9d" providerId="ADAL" clId="{EBAE74AF-E22F-4EE6-8F97-DA1D360F2D2C}" dt="2019-05-07T23:43:21.807" v="230" actId="1037"/>
          <ac:spMkLst>
            <pc:docMk/>
            <pc:sldMk cId="833300365" sldId="740"/>
            <ac:spMk id="160" creationId="{7D05A728-7162-4E08-8398-215FA88D9256}"/>
          </ac:spMkLst>
        </pc:spChg>
        <pc:spChg chg="mod">
          <ac:chgData name="Howard Ginsburg" userId="73a0707f-ca64-421c-90b3-47712658ea9d" providerId="ADAL" clId="{EBAE74AF-E22F-4EE6-8F97-DA1D360F2D2C}" dt="2019-05-07T23:40:40.849" v="90" actId="1038"/>
          <ac:spMkLst>
            <pc:docMk/>
            <pc:sldMk cId="833300365" sldId="740"/>
            <ac:spMk id="269" creationId="{B4CF7B6F-8BD0-40D6-84E5-B9724E17ACDF}"/>
          </ac:spMkLst>
        </pc:spChg>
        <pc:spChg chg="del">
          <ac:chgData name="Howard Ginsburg" userId="73a0707f-ca64-421c-90b3-47712658ea9d" providerId="ADAL" clId="{EBAE74AF-E22F-4EE6-8F97-DA1D360F2D2C}" dt="2019-05-07T23:42:42.256" v="139" actId="478"/>
          <ac:spMkLst>
            <pc:docMk/>
            <pc:sldMk cId="833300365" sldId="740"/>
            <ac:spMk id="332" creationId="{86BB609A-497B-4924-B314-40D41E667A36}"/>
          </ac:spMkLst>
        </pc:spChg>
        <pc:spChg chg="mod">
          <ac:chgData name="Howard Ginsburg" userId="73a0707f-ca64-421c-90b3-47712658ea9d" providerId="ADAL" clId="{EBAE74AF-E22F-4EE6-8F97-DA1D360F2D2C}" dt="2019-05-07T23:49:50.813" v="305" actId="1037"/>
          <ac:spMkLst>
            <pc:docMk/>
            <pc:sldMk cId="833300365" sldId="740"/>
            <ac:spMk id="352" creationId="{9FE49F32-4245-4F6E-BF9D-C3CA2C3DA1C9}"/>
          </ac:spMkLst>
        </pc:spChg>
        <pc:spChg chg="mod">
          <ac:chgData name="Howard Ginsburg" userId="73a0707f-ca64-421c-90b3-47712658ea9d" providerId="ADAL" clId="{EBAE74AF-E22F-4EE6-8F97-DA1D360F2D2C}" dt="2019-05-07T23:43:55.865" v="255" actId="14100"/>
          <ac:spMkLst>
            <pc:docMk/>
            <pc:sldMk cId="833300365" sldId="740"/>
            <ac:spMk id="356" creationId="{D3B35840-2229-4C1F-A83E-9C2F8D901B44}"/>
          </ac:spMkLst>
        </pc:spChg>
        <pc:spChg chg="mod">
          <ac:chgData name="Howard Ginsburg" userId="73a0707f-ca64-421c-90b3-47712658ea9d" providerId="ADAL" clId="{EBAE74AF-E22F-4EE6-8F97-DA1D360F2D2C}" dt="2019-05-07T23:49:50.813" v="305" actId="1037"/>
          <ac:spMkLst>
            <pc:docMk/>
            <pc:sldMk cId="833300365" sldId="740"/>
            <ac:spMk id="357" creationId="{5CF0DAC0-50F5-47FB-9200-BF9C260728F8}"/>
          </ac:spMkLst>
        </pc:spChg>
        <pc:grpChg chg="mod">
          <ac:chgData name="Howard Ginsburg" userId="73a0707f-ca64-421c-90b3-47712658ea9d" providerId="ADAL" clId="{EBAE74AF-E22F-4EE6-8F97-DA1D360F2D2C}" dt="2019-05-07T23:43:38.341" v="254" actId="1037"/>
          <ac:grpSpMkLst>
            <pc:docMk/>
            <pc:sldMk cId="833300365" sldId="740"/>
            <ac:grpSpMk id="289" creationId="{3DCA6A38-7D4D-4BA3-9833-6B3A6767267B}"/>
          </ac:grpSpMkLst>
        </pc:grpChg>
        <pc:grpChg chg="mod">
          <ac:chgData name="Howard Ginsburg" userId="73a0707f-ca64-421c-90b3-47712658ea9d" providerId="ADAL" clId="{EBAE74AF-E22F-4EE6-8F97-DA1D360F2D2C}" dt="2019-05-07T23:49:50.813" v="305" actId="1037"/>
          <ac:grpSpMkLst>
            <pc:docMk/>
            <pc:sldMk cId="833300365" sldId="740"/>
            <ac:grpSpMk id="358" creationId="{D85AF024-7337-43E1-A6B0-5ECFF9D052E8}"/>
          </ac:grpSpMkLst>
        </pc:grpChg>
        <pc:picChg chg="del">
          <ac:chgData name="Howard Ginsburg" userId="73a0707f-ca64-421c-90b3-47712658ea9d" providerId="ADAL" clId="{EBAE74AF-E22F-4EE6-8F97-DA1D360F2D2C}" dt="2019-05-07T23:42:39.721" v="138" actId="478"/>
          <ac:picMkLst>
            <pc:docMk/>
            <pc:sldMk cId="833300365" sldId="740"/>
            <ac:picMk id="35" creationId="{43E8A72F-3A80-4164-8681-6410B2F3CED1}"/>
          </ac:picMkLst>
        </pc:picChg>
        <pc:picChg chg="del">
          <ac:chgData name="Howard Ginsburg" userId="73a0707f-ca64-421c-90b3-47712658ea9d" providerId="ADAL" clId="{EBAE74AF-E22F-4EE6-8F97-DA1D360F2D2C}" dt="2019-05-07T23:42:46.904" v="140" actId="478"/>
          <ac:picMkLst>
            <pc:docMk/>
            <pc:sldMk cId="833300365" sldId="740"/>
            <ac:picMk id="67" creationId="{53474C39-55C2-4736-B64A-F9295FCD9919}"/>
          </ac:picMkLst>
        </pc:picChg>
        <pc:picChg chg="mod">
          <ac:chgData name="Howard Ginsburg" userId="73a0707f-ca64-421c-90b3-47712658ea9d" providerId="ADAL" clId="{EBAE74AF-E22F-4EE6-8F97-DA1D360F2D2C}" dt="2019-05-07T23:40:40.849" v="90" actId="1038"/>
          <ac:picMkLst>
            <pc:docMk/>
            <pc:sldMk cId="833300365" sldId="740"/>
            <ac:picMk id="150" creationId="{35F3DBA9-00D6-4293-A66E-3797049839C5}"/>
          </ac:picMkLst>
        </pc:picChg>
        <pc:picChg chg="del">
          <ac:chgData name="Howard Ginsburg" userId="73a0707f-ca64-421c-90b3-47712658ea9d" providerId="ADAL" clId="{EBAE74AF-E22F-4EE6-8F97-DA1D360F2D2C}" dt="2019-05-07T23:40:23.830" v="15" actId="478"/>
          <ac:picMkLst>
            <pc:docMk/>
            <pc:sldMk cId="833300365" sldId="740"/>
            <ac:picMk id="151" creationId="{729C5043-AD9F-45CB-A224-E71ACCACC8DF}"/>
          </ac:picMkLst>
        </pc:picChg>
        <pc:picChg chg="mod">
          <ac:chgData name="Howard Ginsburg" userId="73a0707f-ca64-421c-90b3-47712658ea9d" providerId="ADAL" clId="{EBAE74AF-E22F-4EE6-8F97-DA1D360F2D2C}" dt="2019-05-07T23:43:12.670" v="204" actId="1037"/>
          <ac:picMkLst>
            <pc:docMk/>
            <pc:sldMk cId="833300365" sldId="740"/>
            <ac:picMk id="156" creationId="{A573BC03-33C5-437C-8139-AA65580F1060}"/>
          </ac:picMkLst>
        </pc:picChg>
        <pc:picChg chg="del">
          <ac:chgData name="Howard Ginsburg" userId="73a0707f-ca64-421c-90b3-47712658ea9d" providerId="ADAL" clId="{EBAE74AF-E22F-4EE6-8F97-DA1D360F2D2C}" dt="2019-05-07T23:42:52.955" v="143" actId="478"/>
          <ac:picMkLst>
            <pc:docMk/>
            <pc:sldMk cId="833300365" sldId="740"/>
            <ac:picMk id="158" creationId="{8C4AC148-D50B-4725-A541-C4222428D4E7}"/>
          </ac:picMkLst>
        </pc:picChg>
        <pc:picChg chg="mod">
          <ac:chgData name="Howard Ginsburg" userId="73a0707f-ca64-421c-90b3-47712658ea9d" providerId="ADAL" clId="{EBAE74AF-E22F-4EE6-8F97-DA1D360F2D2C}" dt="2019-05-07T23:43:21.807" v="230" actId="1037"/>
          <ac:picMkLst>
            <pc:docMk/>
            <pc:sldMk cId="833300365" sldId="740"/>
            <ac:picMk id="270" creationId="{C35B6837-FAFB-4B91-8B8D-99B09C116E6E}"/>
          </ac:picMkLst>
        </pc:picChg>
        <pc:picChg chg="mod">
          <ac:chgData name="Howard Ginsburg" userId="73a0707f-ca64-421c-90b3-47712658ea9d" providerId="ADAL" clId="{EBAE74AF-E22F-4EE6-8F97-DA1D360F2D2C}" dt="2019-05-07T23:40:40.849" v="90" actId="1038"/>
          <ac:picMkLst>
            <pc:docMk/>
            <pc:sldMk cId="833300365" sldId="740"/>
            <ac:picMk id="272" creationId="{F23D66EC-D378-4182-8433-67F4C4143D73}"/>
          </ac:picMkLst>
        </pc:picChg>
        <pc:picChg chg="mod">
          <ac:chgData name="Howard Ginsburg" userId="73a0707f-ca64-421c-90b3-47712658ea9d" providerId="ADAL" clId="{EBAE74AF-E22F-4EE6-8F97-DA1D360F2D2C}" dt="2019-05-07T23:49:50.813" v="305" actId="1037"/>
          <ac:picMkLst>
            <pc:docMk/>
            <pc:sldMk cId="833300365" sldId="740"/>
            <ac:picMk id="355" creationId="{EEF638CD-1504-409F-8147-75E77FBE336A}"/>
          </ac:picMkLst>
        </pc:picChg>
        <pc:cxnChg chg="mod">
          <ac:chgData name="Howard Ginsburg" userId="73a0707f-ca64-421c-90b3-47712658ea9d" providerId="ADAL" clId="{EBAE74AF-E22F-4EE6-8F97-DA1D360F2D2C}" dt="2019-05-07T23:43:55.865" v="255" actId="14100"/>
          <ac:cxnSpMkLst>
            <pc:docMk/>
            <pc:sldMk cId="833300365" sldId="740"/>
            <ac:cxnSpMk id="53" creationId="{0606B8EF-8DAF-4848-AFB0-D46424D96EBC}"/>
          </ac:cxnSpMkLst>
        </pc:cxnChg>
      </pc:sldChg>
      <pc:sldChg chg="delSp modSp del">
        <pc:chgData name="Howard Ginsburg" userId="73a0707f-ca64-421c-90b3-47712658ea9d" providerId="ADAL" clId="{EBAE74AF-E22F-4EE6-8F97-DA1D360F2D2C}" dt="2019-05-07T23:51:42.731" v="308" actId="167"/>
        <pc:sldMkLst>
          <pc:docMk/>
          <pc:sldMk cId="611730513" sldId="786"/>
        </pc:sldMkLst>
        <pc:spChg chg="ord">
          <ac:chgData name="Howard Ginsburg" userId="73a0707f-ca64-421c-90b3-47712658ea9d" providerId="ADAL" clId="{EBAE74AF-E22F-4EE6-8F97-DA1D360F2D2C}" dt="2019-05-07T23:51:34.038" v="307" actId="167"/>
          <ac:spMkLst>
            <pc:docMk/>
            <pc:sldMk cId="611730513" sldId="786"/>
            <ac:spMk id="45" creationId="{A69E0FC0-2D71-4522-A6CE-13CC209AE0FF}"/>
          </ac:spMkLst>
        </pc:spChg>
        <pc:spChg chg="mod">
          <ac:chgData name="Howard Ginsburg" userId="73a0707f-ca64-421c-90b3-47712658ea9d" providerId="ADAL" clId="{EBAE74AF-E22F-4EE6-8F97-DA1D360F2D2C}" dt="2019-05-07T23:41:21.502" v="116" actId="1038"/>
          <ac:spMkLst>
            <pc:docMk/>
            <pc:sldMk cId="611730513" sldId="786"/>
            <ac:spMk id="81" creationId="{AF34930A-FF5D-41A9-B636-B29C7BF68435}"/>
          </ac:spMkLst>
        </pc:spChg>
        <pc:spChg chg="del">
          <ac:chgData name="Howard Ginsburg" userId="73a0707f-ca64-421c-90b3-47712658ea9d" providerId="ADAL" clId="{EBAE74AF-E22F-4EE6-8F97-DA1D360F2D2C}" dt="2019-05-07T23:41:12.553" v="93" actId="478"/>
          <ac:spMkLst>
            <pc:docMk/>
            <pc:sldMk cId="611730513" sldId="786"/>
            <ac:spMk id="83" creationId="{C5499F1B-A214-4D84-94CA-5ACB2DB0CBF3}"/>
          </ac:spMkLst>
        </pc:spChg>
        <pc:spChg chg="mod">
          <ac:chgData name="Howard Ginsburg" userId="73a0707f-ca64-421c-90b3-47712658ea9d" providerId="ADAL" clId="{EBAE74AF-E22F-4EE6-8F97-DA1D360F2D2C}" dt="2019-05-07T23:41:21.502" v="116" actId="1038"/>
          <ac:spMkLst>
            <pc:docMk/>
            <pc:sldMk cId="611730513" sldId="786"/>
            <ac:spMk id="269" creationId="{B4CF7B6F-8BD0-40D6-84E5-B9724E17ACDF}"/>
          </ac:spMkLst>
        </pc:spChg>
        <pc:spChg chg="ord">
          <ac:chgData name="Howard Ginsburg" userId="73a0707f-ca64-421c-90b3-47712658ea9d" providerId="ADAL" clId="{EBAE74AF-E22F-4EE6-8F97-DA1D360F2D2C}" dt="2019-05-07T23:51:42.731" v="308" actId="167"/>
          <ac:spMkLst>
            <pc:docMk/>
            <pc:sldMk cId="611730513" sldId="786"/>
            <ac:spMk id="278" creationId="{CBEBED42-84DF-44EF-A090-8B68847C0C76}"/>
          </ac:spMkLst>
        </pc:spChg>
        <pc:grpChg chg="mod">
          <ac:chgData name="Howard Ginsburg" userId="73a0707f-ca64-421c-90b3-47712658ea9d" providerId="ADAL" clId="{EBAE74AF-E22F-4EE6-8F97-DA1D360F2D2C}" dt="2019-05-07T23:41:09.794" v="92" actId="478"/>
          <ac:grpSpMkLst>
            <pc:docMk/>
            <pc:sldMk cId="611730513" sldId="786"/>
            <ac:grpSpMk id="297" creationId="{C9573B6F-3AC9-4DDA-9898-1694D9AFF1A9}"/>
          </ac:grpSpMkLst>
        </pc:grpChg>
        <pc:picChg chg="mod">
          <ac:chgData name="Howard Ginsburg" userId="73a0707f-ca64-421c-90b3-47712658ea9d" providerId="ADAL" clId="{EBAE74AF-E22F-4EE6-8F97-DA1D360F2D2C}" dt="2019-05-07T23:41:21.502" v="116" actId="1038"/>
          <ac:picMkLst>
            <pc:docMk/>
            <pc:sldMk cId="611730513" sldId="786"/>
            <ac:picMk id="77" creationId="{51E7C3F0-DD83-4803-A332-E040AE6CABE0}"/>
          </ac:picMkLst>
        </pc:picChg>
        <pc:picChg chg="del">
          <ac:chgData name="Howard Ginsburg" userId="73a0707f-ca64-421c-90b3-47712658ea9d" providerId="ADAL" clId="{EBAE74AF-E22F-4EE6-8F97-DA1D360F2D2C}" dt="2019-05-07T23:41:08.655" v="91" actId="478"/>
          <ac:picMkLst>
            <pc:docMk/>
            <pc:sldMk cId="611730513" sldId="786"/>
            <ac:picMk id="271" creationId="{A167C192-B996-487C-BC8A-9FCA344C11CA}"/>
          </ac:picMkLst>
        </pc:picChg>
        <pc:picChg chg="mod ord">
          <ac:chgData name="Howard Ginsburg" userId="73a0707f-ca64-421c-90b3-47712658ea9d" providerId="ADAL" clId="{EBAE74AF-E22F-4EE6-8F97-DA1D360F2D2C}" dt="2019-05-07T23:50:18.566" v="306" actId="166"/>
          <ac:picMkLst>
            <pc:docMk/>
            <pc:sldMk cId="611730513" sldId="786"/>
            <ac:picMk id="272" creationId="{F23D66EC-D378-4182-8433-67F4C4143D73}"/>
          </ac:picMkLst>
        </pc:picChg>
        <pc:picChg chg="del">
          <ac:chgData name="Howard Ginsburg" userId="73a0707f-ca64-421c-90b3-47712658ea9d" providerId="ADAL" clId="{EBAE74AF-E22F-4EE6-8F97-DA1D360F2D2C}" dt="2019-05-07T23:41:09.794" v="92" actId="478"/>
          <ac:picMkLst>
            <pc:docMk/>
            <pc:sldMk cId="611730513" sldId="786"/>
            <ac:picMk id="38914" creationId="{D2C67DEB-522C-4575-B303-621937B296AB}"/>
          </ac:picMkLst>
        </pc:picChg>
      </pc:sldChg>
    </pc:docChg>
  </pc:docChgLst>
  <pc:docChgLst>
    <pc:chgData name="Howard Ginsburg" userId="73a0707f-ca64-421c-90b3-47712658ea9d" providerId="ADAL" clId="{6AD7FE98-3AF8-4DA9-B255-9F04630EAC55}"/>
    <pc:docChg chg="undo custSel delSld modSld">
      <pc:chgData name="Howard Ginsburg" userId="73a0707f-ca64-421c-90b3-47712658ea9d" providerId="ADAL" clId="{6AD7FE98-3AF8-4DA9-B255-9F04630EAC55}" dt="2019-07-12T14:18:55.906" v="6" actId="478"/>
      <pc:docMkLst>
        <pc:docMk/>
      </pc:docMkLst>
      <pc:sldChg chg="del">
        <pc:chgData name="Howard Ginsburg" userId="73a0707f-ca64-421c-90b3-47712658ea9d" providerId="ADAL" clId="{6AD7FE98-3AF8-4DA9-B255-9F04630EAC55}" dt="2019-07-12T14:17:35.004" v="0" actId="47"/>
        <pc:sldMkLst>
          <pc:docMk/>
          <pc:sldMk cId="237625304" sldId="258"/>
        </pc:sldMkLst>
      </pc:sldChg>
      <pc:sldChg chg="del">
        <pc:chgData name="Howard Ginsburg" userId="73a0707f-ca64-421c-90b3-47712658ea9d" providerId="ADAL" clId="{6AD7FE98-3AF8-4DA9-B255-9F04630EAC55}" dt="2019-07-12T14:17:35.004" v="0" actId="47"/>
        <pc:sldMkLst>
          <pc:docMk/>
          <pc:sldMk cId="2354477271" sldId="267"/>
        </pc:sldMkLst>
      </pc:sldChg>
      <pc:sldChg chg="del">
        <pc:chgData name="Howard Ginsburg" userId="73a0707f-ca64-421c-90b3-47712658ea9d" providerId="ADAL" clId="{6AD7FE98-3AF8-4DA9-B255-9F04630EAC55}" dt="2019-07-12T14:17:35.004" v="0" actId="47"/>
        <pc:sldMkLst>
          <pc:docMk/>
          <pc:sldMk cId="1229905082" sldId="328"/>
        </pc:sldMkLst>
      </pc:sldChg>
      <pc:sldChg chg="addSp delSp modSp">
        <pc:chgData name="Howard Ginsburg" userId="73a0707f-ca64-421c-90b3-47712658ea9d" providerId="ADAL" clId="{6AD7FE98-3AF8-4DA9-B255-9F04630EAC55}" dt="2019-07-12T14:18:55.906" v="6" actId="478"/>
        <pc:sldMkLst>
          <pc:docMk/>
          <pc:sldMk cId="3345009278" sldId="334"/>
        </pc:sldMkLst>
        <pc:spChg chg="add del mod">
          <ac:chgData name="Howard Ginsburg" userId="73a0707f-ca64-421c-90b3-47712658ea9d" providerId="ADAL" clId="{6AD7FE98-3AF8-4DA9-B255-9F04630EAC55}" dt="2019-07-12T14:18:55.906" v="6" actId="478"/>
          <ac:spMkLst>
            <pc:docMk/>
            <pc:sldMk cId="3345009278" sldId="334"/>
            <ac:spMk id="17" creationId="{08554F02-0070-4660-9867-DAF578194290}"/>
          </ac:spMkLst>
        </pc:spChg>
      </pc:sldChg>
      <pc:sldChg chg="del">
        <pc:chgData name="Howard Ginsburg" userId="73a0707f-ca64-421c-90b3-47712658ea9d" providerId="ADAL" clId="{6AD7FE98-3AF8-4DA9-B255-9F04630EAC55}" dt="2019-07-12T14:17:35.004" v="0" actId="47"/>
        <pc:sldMkLst>
          <pc:docMk/>
          <pc:sldMk cId="1671085022" sldId="432"/>
        </pc:sldMkLst>
      </pc:sldChg>
      <pc:sldChg chg="del">
        <pc:chgData name="Howard Ginsburg" userId="73a0707f-ca64-421c-90b3-47712658ea9d" providerId="ADAL" clId="{6AD7FE98-3AF8-4DA9-B255-9F04630EAC55}" dt="2019-07-12T14:17:35.004" v="0" actId="47"/>
        <pc:sldMkLst>
          <pc:docMk/>
          <pc:sldMk cId="1702636910" sldId="441"/>
        </pc:sldMkLst>
      </pc:sldChg>
      <pc:sldChg chg="del">
        <pc:chgData name="Howard Ginsburg" userId="73a0707f-ca64-421c-90b3-47712658ea9d" providerId="ADAL" clId="{6AD7FE98-3AF8-4DA9-B255-9F04630EAC55}" dt="2019-07-12T14:17:35.004" v="0" actId="47"/>
        <pc:sldMkLst>
          <pc:docMk/>
          <pc:sldMk cId="678725877" sldId="442"/>
        </pc:sldMkLst>
      </pc:sldChg>
      <pc:sldChg chg="del">
        <pc:chgData name="Howard Ginsburg" userId="73a0707f-ca64-421c-90b3-47712658ea9d" providerId="ADAL" clId="{6AD7FE98-3AF8-4DA9-B255-9F04630EAC55}" dt="2019-07-12T14:17:35.004" v="0" actId="47"/>
        <pc:sldMkLst>
          <pc:docMk/>
          <pc:sldMk cId="925163458" sldId="443"/>
        </pc:sldMkLst>
      </pc:sldChg>
      <pc:sldChg chg="del">
        <pc:chgData name="Howard Ginsburg" userId="73a0707f-ca64-421c-90b3-47712658ea9d" providerId="ADAL" clId="{6AD7FE98-3AF8-4DA9-B255-9F04630EAC55}" dt="2019-07-12T14:17:35.004" v="0" actId="47"/>
        <pc:sldMkLst>
          <pc:docMk/>
          <pc:sldMk cId="770307175" sldId="444"/>
        </pc:sldMkLst>
      </pc:sldChg>
      <pc:sldChg chg="del">
        <pc:chgData name="Howard Ginsburg" userId="73a0707f-ca64-421c-90b3-47712658ea9d" providerId="ADAL" clId="{6AD7FE98-3AF8-4DA9-B255-9F04630EAC55}" dt="2019-07-12T14:17:35.004" v="0" actId="47"/>
        <pc:sldMkLst>
          <pc:docMk/>
          <pc:sldMk cId="2511285420" sldId="445"/>
        </pc:sldMkLst>
      </pc:sldChg>
      <pc:sldChg chg="del">
        <pc:chgData name="Howard Ginsburg" userId="73a0707f-ca64-421c-90b3-47712658ea9d" providerId="ADAL" clId="{6AD7FE98-3AF8-4DA9-B255-9F04630EAC55}" dt="2019-07-12T14:17:35.004" v="0" actId="47"/>
        <pc:sldMkLst>
          <pc:docMk/>
          <pc:sldMk cId="1650757425" sldId="452"/>
        </pc:sldMkLst>
      </pc:sldChg>
      <pc:sldMasterChg chg="delSldLayout">
        <pc:chgData name="Howard Ginsburg" userId="73a0707f-ca64-421c-90b3-47712658ea9d" providerId="ADAL" clId="{6AD7FE98-3AF8-4DA9-B255-9F04630EAC55}" dt="2019-07-12T14:17:35.004" v="0" actId="47"/>
        <pc:sldMasterMkLst>
          <pc:docMk/>
          <pc:sldMasterMk cId="322133906" sldId="2147483880"/>
        </pc:sldMasterMkLst>
        <pc:sldLayoutChg chg="del">
          <pc:chgData name="Howard Ginsburg" userId="73a0707f-ca64-421c-90b3-47712658ea9d" providerId="ADAL" clId="{6AD7FE98-3AF8-4DA9-B255-9F04630EAC55}" dt="2019-07-12T14:17:35.004" v="0" actId="47"/>
          <pc:sldLayoutMkLst>
            <pc:docMk/>
            <pc:sldMasterMk cId="322133906" sldId="2147483880"/>
            <pc:sldLayoutMk cId="1186896930" sldId="2147483941"/>
          </pc:sldLayoutMkLst>
        </pc:sldLayoutChg>
        <pc:sldLayoutChg chg="del">
          <pc:chgData name="Howard Ginsburg" userId="73a0707f-ca64-421c-90b3-47712658ea9d" providerId="ADAL" clId="{6AD7FE98-3AF8-4DA9-B255-9F04630EAC55}" dt="2019-07-12T14:17:35.004" v="0" actId="47"/>
          <pc:sldLayoutMkLst>
            <pc:docMk/>
            <pc:sldMasterMk cId="322133906" sldId="2147483880"/>
            <pc:sldLayoutMk cId="3375851763" sldId="2147483942"/>
          </pc:sldLayoutMkLst>
        </pc:sldLayoutChg>
        <pc:sldLayoutChg chg="del">
          <pc:chgData name="Howard Ginsburg" userId="73a0707f-ca64-421c-90b3-47712658ea9d" providerId="ADAL" clId="{6AD7FE98-3AF8-4DA9-B255-9F04630EAC55}" dt="2019-07-12T14:17:35.004" v="0" actId="47"/>
          <pc:sldLayoutMkLst>
            <pc:docMk/>
            <pc:sldMasterMk cId="322133906" sldId="2147483880"/>
            <pc:sldLayoutMk cId="1721221258" sldId="214748394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7/12/2019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that there are multiple options for all functional categories. In this deck the focus is on:</a:t>
            </a:r>
          </a:p>
          <a:p>
            <a:pPr marL="228600" indent="-228600">
              <a:buAutoNum type="arabicParenR"/>
            </a:pPr>
            <a:r>
              <a:rPr lang="en-US" dirty="0"/>
              <a:t>Stream Ingestion: The options are Azure Event Hubs, Azure IoT Hub and Apache Kafka on HDInsight</a:t>
            </a:r>
          </a:p>
          <a:p>
            <a:pPr marL="228600" indent="-228600">
              <a:buAutoNum type="arabicParenR"/>
            </a:pPr>
            <a:r>
              <a:rPr lang="en-US" dirty="0"/>
              <a:t>Stream Analytics i.e. querying, filtering and transforming streaming data: The options are Azure Stream Analytics, Azure Databricks Structured Streaming and Apache Storm on HDInsight </a:t>
            </a:r>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7/12/2019 10:17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168036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109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Databricks features –</a:t>
            </a:r>
            <a:endParaRPr lang="en-US" sz="16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Enhance your teams’ productivity</a:t>
            </a:r>
            <a:endParaRPr lang="en-US">
              <a:effectLst/>
            </a:endParaRPr>
          </a:p>
          <a:p>
            <a:pPr lvl="1"/>
            <a:r>
              <a:rPr lang="en-US" sz="1200" b="1" kern="1200">
                <a:solidFill>
                  <a:schemeClr val="tx1"/>
                </a:solidFill>
                <a:effectLst/>
                <a:latin typeface="+mn-lt"/>
                <a:ea typeface="+mn-ea"/>
                <a:cs typeface="+mn-cs"/>
              </a:rPr>
              <a:t>Get started quickly </a:t>
            </a:r>
            <a:r>
              <a:rPr lang="en-US" sz="1200" kern="1200">
                <a:solidFill>
                  <a:schemeClr val="tx1"/>
                </a:solidFill>
                <a:effectLst/>
                <a:latin typeface="+mn-lt"/>
                <a:ea typeface="+mn-ea"/>
                <a:cs typeface="+mn-cs"/>
              </a:rPr>
              <a:t>by launching your new Spark environment with one click.</a:t>
            </a:r>
            <a:endParaRPr lang="en-US">
              <a:effectLst/>
            </a:endParaRPr>
          </a:p>
          <a:p>
            <a:pPr lvl="1"/>
            <a:r>
              <a:rPr lang="en-US" sz="1200" b="1" kern="1200">
                <a:solidFill>
                  <a:schemeClr val="tx1"/>
                </a:solidFill>
                <a:effectLst/>
                <a:latin typeface="+mn-lt"/>
                <a:ea typeface="+mn-ea"/>
                <a:cs typeface="+mn-cs"/>
              </a:rPr>
              <a:t>Share your insights in powerful ways </a:t>
            </a:r>
            <a:r>
              <a:rPr lang="en-US" sz="1200" kern="1200">
                <a:solidFill>
                  <a:schemeClr val="tx1"/>
                </a:solidFill>
                <a:effectLst/>
                <a:latin typeface="+mn-lt"/>
                <a:ea typeface="+mn-ea"/>
                <a:cs typeface="+mn-cs"/>
              </a:rPr>
              <a:t>through rich integration with PowerBI.</a:t>
            </a:r>
            <a:endParaRPr lang="en-US">
              <a:effectLst/>
            </a:endParaRPr>
          </a:p>
          <a:p>
            <a:pPr lvl="1"/>
            <a:r>
              <a:rPr lang="en-US" sz="1200" b="1" kern="1200">
                <a:solidFill>
                  <a:schemeClr val="tx1"/>
                </a:solidFill>
                <a:effectLst/>
                <a:latin typeface="+mn-lt"/>
                <a:ea typeface="+mn-ea"/>
                <a:cs typeface="+mn-cs"/>
              </a:rPr>
              <a:t>Improve collaboration </a:t>
            </a:r>
            <a:r>
              <a:rPr lang="en-US" sz="1200" kern="1200">
                <a:solidFill>
                  <a:schemeClr val="tx1"/>
                </a:solidFill>
                <a:effectLst/>
                <a:latin typeface="+mn-lt"/>
                <a:ea typeface="+mn-ea"/>
                <a:cs typeface="+mn-cs"/>
              </a:rPr>
              <a:t>amongst your analytics team through a unified workspace.</a:t>
            </a:r>
            <a:endParaRPr lang="en-US">
              <a:effectLst/>
            </a:endParaRPr>
          </a:p>
          <a:p>
            <a:pPr lvl="1"/>
            <a:r>
              <a:rPr lang="en-US" sz="1200" b="1" kern="1200">
                <a:solidFill>
                  <a:schemeClr val="tx1"/>
                </a:solidFill>
                <a:effectLst/>
                <a:latin typeface="+mn-lt"/>
                <a:ea typeface="+mn-ea"/>
                <a:cs typeface="+mn-cs"/>
              </a:rPr>
              <a:t>Innovate faster </a:t>
            </a:r>
            <a:r>
              <a:rPr lang="en-US" sz="1200" kern="1200">
                <a:solidFill>
                  <a:schemeClr val="tx1"/>
                </a:solidFill>
                <a:effectLst/>
                <a:latin typeface="+mn-lt"/>
                <a:ea typeface="+mn-ea"/>
                <a:cs typeface="+mn-cs"/>
              </a:rPr>
              <a:t>with native integration with rest of Azure platform.</a:t>
            </a:r>
            <a:endParaRPr lang="en-US">
              <a:effectLst/>
            </a:endParaRPr>
          </a:p>
          <a:p>
            <a:pPr lvl="0"/>
            <a:r>
              <a:rPr lang="en-US" sz="1200" b="1" kern="1200">
                <a:solidFill>
                  <a:schemeClr val="tx1"/>
                </a:solidFill>
                <a:effectLst/>
                <a:latin typeface="+mn-lt"/>
                <a:ea typeface="+mn-ea"/>
                <a:cs typeface="+mn-cs"/>
              </a:rPr>
              <a:t>Build</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on the most compliant and trusted cloud</a:t>
            </a:r>
            <a:endParaRPr lang="en-US">
              <a:effectLst/>
            </a:endParaRPr>
          </a:p>
          <a:p>
            <a:pPr lvl="1"/>
            <a:r>
              <a:rPr lang="en-US" sz="1200" b="1" kern="1200">
                <a:solidFill>
                  <a:schemeClr val="tx1"/>
                </a:solidFill>
                <a:effectLst/>
                <a:latin typeface="+mn-lt"/>
                <a:ea typeface="+mn-ea"/>
                <a:cs typeface="+mn-cs"/>
              </a:rPr>
              <a:t>Simplify security and identity control </a:t>
            </a:r>
            <a:r>
              <a:rPr lang="en-US" sz="1200" kern="1200">
                <a:solidFill>
                  <a:schemeClr val="tx1"/>
                </a:solidFill>
                <a:effectLst/>
                <a:latin typeface="+mn-lt"/>
                <a:ea typeface="+mn-ea"/>
                <a:cs typeface="+mn-cs"/>
              </a:rPr>
              <a:t>with built-in integration with Active Directory.</a:t>
            </a:r>
            <a:endParaRPr lang="en-US">
              <a:effectLst/>
            </a:endParaRPr>
          </a:p>
          <a:p>
            <a:pPr lvl="1"/>
            <a:r>
              <a:rPr lang="en-US" sz="1200" b="1" kern="1200">
                <a:solidFill>
                  <a:schemeClr val="tx1"/>
                </a:solidFill>
                <a:effectLst/>
                <a:latin typeface="+mn-lt"/>
                <a:ea typeface="+mn-ea"/>
                <a:cs typeface="+mn-cs"/>
              </a:rPr>
              <a:t>Regulate access </a:t>
            </a:r>
            <a:r>
              <a:rPr lang="en-US" sz="1200" kern="1200">
                <a:solidFill>
                  <a:schemeClr val="tx1"/>
                </a:solidFill>
                <a:effectLst/>
                <a:latin typeface="+mn-lt"/>
                <a:ea typeface="+mn-ea"/>
                <a:cs typeface="+mn-cs"/>
              </a:rPr>
              <a:t>with fine-grained user permissions to Azure Databricks’ notebooks, clusters, jobs and data. </a:t>
            </a:r>
            <a:endParaRPr lang="en-US">
              <a:effectLst/>
            </a:endParaRPr>
          </a:p>
          <a:p>
            <a:pPr lvl="1"/>
            <a:r>
              <a:rPr lang="en-US" sz="1200" b="1" kern="1200">
                <a:solidFill>
                  <a:schemeClr val="tx1"/>
                </a:solidFill>
                <a:effectLst/>
                <a:latin typeface="+mn-lt"/>
                <a:ea typeface="+mn-ea"/>
                <a:cs typeface="+mn-cs"/>
              </a:rPr>
              <a:t>Build with confidence on the trusted cloud </a:t>
            </a:r>
            <a:r>
              <a:rPr lang="en-US" sz="1200" kern="1200">
                <a:solidFill>
                  <a:schemeClr val="tx1"/>
                </a:solidFill>
                <a:effectLst/>
                <a:latin typeface="+mn-lt"/>
                <a:ea typeface="+mn-ea"/>
                <a:cs typeface="+mn-cs"/>
              </a:rPr>
              <a:t>backed by unmatched support, compliance and SLAs.</a:t>
            </a:r>
            <a:endParaRPr lang="en-US">
              <a:effectLst/>
            </a:endParaRPr>
          </a:p>
          <a:p>
            <a:pPr lvl="0"/>
            <a:r>
              <a:rPr lang="en-US" sz="1200" b="1" kern="1200">
                <a:solidFill>
                  <a:schemeClr val="tx1"/>
                </a:solidFill>
                <a:effectLst/>
                <a:latin typeface="+mn-lt"/>
                <a:ea typeface="+mn-ea"/>
                <a:cs typeface="+mn-cs"/>
              </a:rPr>
              <a:t>Scale without limits</a:t>
            </a:r>
            <a:endParaRPr lang="en-US">
              <a:effectLst/>
            </a:endParaRPr>
          </a:p>
          <a:p>
            <a:pPr lvl="1"/>
            <a:r>
              <a:rPr lang="en-US" sz="1200" b="1" kern="1200">
                <a:solidFill>
                  <a:schemeClr val="tx1"/>
                </a:solidFill>
                <a:effectLst/>
                <a:latin typeface="+mn-lt"/>
                <a:ea typeface="+mn-ea"/>
                <a:cs typeface="+mn-cs"/>
              </a:rPr>
              <a:t>Operate at massive scale </a:t>
            </a:r>
            <a:r>
              <a:rPr lang="en-US" sz="1200" kern="1200">
                <a:solidFill>
                  <a:schemeClr val="tx1"/>
                </a:solidFill>
                <a:effectLst/>
                <a:latin typeface="+mn-lt"/>
                <a:ea typeface="+mn-ea"/>
                <a:cs typeface="+mn-cs"/>
              </a:rPr>
              <a:t>without limits globally.</a:t>
            </a:r>
            <a:endParaRPr lang="en-US">
              <a:effectLst/>
            </a:endParaRPr>
          </a:p>
          <a:p>
            <a:pPr lvl="1"/>
            <a:r>
              <a:rPr lang="en-US" sz="1200" b="1" kern="1200">
                <a:solidFill>
                  <a:schemeClr val="tx1"/>
                </a:solidFill>
                <a:effectLst/>
                <a:latin typeface="+mn-lt"/>
                <a:ea typeface="+mn-ea"/>
                <a:cs typeface="+mn-cs"/>
              </a:rPr>
              <a:t>Accelerate data processing </a:t>
            </a:r>
            <a:r>
              <a:rPr lang="en-US" sz="1200" kern="1200">
                <a:solidFill>
                  <a:schemeClr val="tx1"/>
                </a:solidFill>
                <a:effectLst/>
                <a:latin typeface="+mn-lt"/>
                <a:ea typeface="+mn-ea"/>
                <a:cs typeface="+mn-cs"/>
              </a:rPr>
              <a:t>with the fastest Spark engine. </a:t>
            </a:r>
            <a:endParaRPr lang="en-US">
              <a:effectLst/>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7/12/2019 10:17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2564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264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7/12/2019 10:17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1213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7/12/2019 10:17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435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Databricks features –</a:t>
            </a:r>
            <a:endParaRPr lang="en-US" sz="16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Enhance your teams’ productivity</a:t>
            </a:r>
            <a:endParaRPr lang="en-US">
              <a:effectLst/>
            </a:endParaRPr>
          </a:p>
          <a:p>
            <a:pPr lvl="1"/>
            <a:r>
              <a:rPr lang="en-US" sz="1200" b="1" kern="1200">
                <a:solidFill>
                  <a:schemeClr val="tx1"/>
                </a:solidFill>
                <a:effectLst/>
                <a:latin typeface="+mn-lt"/>
                <a:ea typeface="+mn-ea"/>
                <a:cs typeface="+mn-cs"/>
              </a:rPr>
              <a:t>Get started quickly </a:t>
            </a:r>
            <a:r>
              <a:rPr lang="en-US" sz="1200" kern="1200">
                <a:solidFill>
                  <a:schemeClr val="tx1"/>
                </a:solidFill>
                <a:effectLst/>
                <a:latin typeface="+mn-lt"/>
                <a:ea typeface="+mn-ea"/>
                <a:cs typeface="+mn-cs"/>
              </a:rPr>
              <a:t>by launching your new Spark environment with one click.</a:t>
            </a:r>
            <a:endParaRPr lang="en-US">
              <a:effectLst/>
            </a:endParaRPr>
          </a:p>
          <a:p>
            <a:pPr lvl="1"/>
            <a:r>
              <a:rPr lang="en-US" sz="1200" b="1" kern="1200">
                <a:solidFill>
                  <a:schemeClr val="tx1"/>
                </a:solidFill>
                <a:effectLst/>
                <a:latin typeface="+mn-lt"/>
                <a:ea typeface="+mn-ea"/>
                <a:cs typeface="+mn-cs"/>
              </a:rPr>
              <a:t>Share your insights in powerful ways </a:t>
            </a:r>
            <a:r>
              <a:rPr lang="en-US" sz="1200" kern="1200">
                <a:solidFill>
                  <a:schemeClr val="tx1"/>
                </a:solidFill>
                <a:effectLst/>
                <a:latin typeface="+mn-lt"/>
                <a:ea typeface="+mn-ea"/>
                <a:cs typeface="+mn-cs"/>
              </a:rPr>
              <a:t>through rich integration with PowerBI.</a:t>
            </a:r>
            <a:endParaRPr lang="en-US">
              <a:effectLst/>
            </a:endParaRPr>
          </a:p>
          <a:p>
            <a:pPr lvl="1"/>
            <a:r>
              <a:rPr lang="en-US" sz="1200" b="1" kern="1200">
                <a:solidFill>
                  <a:schemeClr val="tx1"/>
                </a:solidFill>
                <a:effectLst/>
                <a:latin typeface="+mn-lt"/>
                <a:ea typeface="+mn-ea"/>
                <a:cs typeface="+mn-cs"/>
              </a:rPr>
              <a:t>Improve collaboration </a:t>
            </a:r>
            <a:r>
              <a:rPr lang="en-US" sz="1200" kern="1200">
                <a:solidFill>
                  <a:schemeClr val="tx1"/>
                </a:solidFill>
                <a:effectLst/>
                <a:latin typeface="+mn-lt"/>
                <a:ea typeface="+mn-ea"/>
                <a:cs typeface="+mn-cs"/>
              </a:rPr>
              <a:t>amongst your analytics team through a unified workspace.</a:t>
            </a:r>
            <a:endParaRPr lang="en-US">
              <a:effectLst/>
            </a:endParaRPr>
          </a:p>
          <a:p>
            <a:pPr lvl="1"/>
            <a:r>
              <a:rPr lang="en-US" sz="1200" b="1" kern="1200">
                <a:solidFill>
                  <a:schemeClr val="tx1"/>
                </a:solidFill>
                <a:effectLst/>
                <a:latin typeface="+mn-lt"/>
                <a:ea typeface="+mn-ea"/>
                <a:cs typeface="+mn-cs"/>
              </a:rPr>
              <a:t>Innovate faster </a:t>
            </a:r>
            <a:r>
              <a:rPr lang="en-US" sz="1200" kern="1200">
                <a:solidFill>
                  <a:schemeClr val="tx1"/>
                </a:solidFill>
                <a:effectLst/>
                <a:latin typeface="+mn-lt"/>
                <a:ea typeface="+mn-ea"/>
                <a:cs typeface="+mn-cs"/>
              </a:rPr>
              <a:t>with native integration with rest of Azure platform.</a:t>
            </a:r>
            <a:endParaRPr lang="en-US">
              <a:effectLst/>
            </a:endParaRPr>
          </a:p>
          <a:p>
            <a:pPr lvl="0"/>
            <a:r>
              <a:rPr lang="en-US" sz="1200" b="1" kern="1200">
                <a:solidFill>
                  <a:schemeClr val="tx1"/>
                </a:solidFill>
                <a:effectLst/>
                <a:latin typeface="+mn-lt"/>
                <a:ea typeface="+mn-ea"/>
                <a:cs typeface="+mn-cs"/>
              </a:rPr>
              <a:t>Build</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on the most compliant and trusted cloud</a:t>
            </a:r>
            <a:endParaRPr lang="en-US">
              <a:effectLst/>
            </a:endParaRPr>
          </a:p>
          <a:p>
            <a:pPr lvl="1"/>
            <a:r>
              <a:rPr lang="en-US" sz="1200" b="1" kern="1200">
                <a:solidFill>
                  <a:schemeClr val="tx1"/>
                </a:solidFill>
                <a:effectLst/>
                <a:latin typeface="+mn-lt"/>
                <a:ea typeface="+mn-ea"/>
                <a:cs typeface="+mn-cs"/>
              </a:rPr>
              <a:t>Simplify security and identity control </a:t>
            </a:r>
            <a:r>
              <a:rPr lang="en-US" sz="1200" kern="1200">
                <a:solidFill>
                  <a:schemeClr val="tx1"/>
                </a:solidFill>
                <a:effectLst/>
                <a:latin typeface="+mn-lt"/>
                <a:ea typeface="+mn-ea"/>
                <a:cs typeface="+mn-cs"/>
              </a:rPr>
              <a:t>with built-in integration with Active Directory.</a:t>
            </a:r>
            <a:endParaRPr lang="en-US">
              <a:effectLst/>
            </a:endParaRPr>
          </a:p>
          <a:p>
            <a:pPr lvl="1"/>
            <a:r>
              <a:rPr lang="en-US" sz="1200" b="1" kern="1200">
                <a:solidFill>
                  <a:schemeClr val="tx1"/>
                </a:solidFill>
                <a:effectLst/>
                <a:latin typeface="+mn-lt"/>
                <a:ea typeface="+mn-ea"/>
                <a:cs typeface="+mn-cs"/>
              </a:rPr>
              <a:t>Regulate access </a:t>
            </a:r>
            <a:r>
              <a:rPr lang="en-US" sz="1200" kern="1200">
                <a:solidFill>
                  <a:schemeClr val="tx1"/>
                </a:solidFill>
                <a:effectLst/>
                <a:latin typeface="+mn-lt"/>
                <a:ea typeface="+mn-ea"/>
                <a:cs typeface="+mn-cs"/>
              </a:rPr>
              <a:t>with fine-grained user permissions to Azure Databricks’ notebooks, clusters, jobs and data. </a:t>
            </a:r>
            <a:endParaRPr lang="en-US">
              <a:effectLst/>
            </a:endParaRPr>
          </a:p>
          <a:p>
            <a:pPr lvl="1"/>
            <a:r>
              <a:rPr lang="en-US" sz="1200" b="1" kern="1200">
                <a:solidFill>
                  <a:schemeClr val="tx1"/>
                </a:solidFill>
                <a:effectLst/>
                <a:latin typeface="+mn-lt"/>
                <a:ea typeface="+mn-ea"/>
                <a:cs typeface="+mn-cs"/>
              </a:rPr>
              <a:t>Build with confidence on the trusted cloud </a:t>
            </a:r>
            <a:r>
              <a:rPr lang="en-US" sz="1200" kern="1200">
                <a:solidFill>
                  <a:schemeClr val="tx1"/>
                </a:solidFill>
                <a:effectLst/>
                <a:latin typeface="+mn-lt"/>
                <a:ea typeface="+mn-ea"/>
                <a:cs typeface="+mn-cs"/>
              </a:rPr>
              <a:t>backed by unmatched support, compliance and SLAs.</a:t>
            </a:r>
            <a:endParaRPr lang="en-US">
              <a:effectLst/>
            </a:endParaRPr>
          </a:p>
          <a:p>
            <a:pPr lvl="0"/>
            <a:r>
              <a:rPr lang="en-US" sz="1200" b="1" kern="1200">
                <a:solidFill>
                  <a:schemeClr val="tx1"/>
                </a:solidFill>
                <a:effectLst/>
                <a:latin typeface="+mn-lt"/>
                <a:ea typeface="+mn-ea"/>
                <a:cs typeface="+mn-cs"/>
              </a:rPr>
              <a:t>Scale without limits</a:t>
            </a:r>
            <a:endParaRPr lang="en-US">
              <a:effectLst/>
            </a:endParaRPr>
          </a:p>
          <a:p>
            <a:pPr lvl="1"/>
            <a:r>
              <a:rPr lang="en-US" sz="1200" b="1" kern="1200">
                <a:solidFill>
                  <a:schemeClr val="tx1"/>
                </a:solidFill>
                <a:effectLst/>
                <a:latin typeface="+mn-lt"/>
                <a:ea typeface="+mn-ea"/>
                <a:cs typeface="+mn-cs"/>
              </a:rPr>
              <a:t>Operate at massive scale </a:t>
            </a:r>
            <a:r>
              <a:rPr lang="en-US" sz="1200" kern="1200">
                <a:solidFill>
                  <a:schemeClr val="tx1"/>
                </a:solidFill>
                <a:effectLst/>
                <a:latin typeface="+mn-lt"/>
                <a:ea typeface="+mn-ea"/>
                <a:cs typeface="+mn-cs"/>
              </a:rPr>
              <a:t>without limits globally.</a:t>
            </a:r>
            <a:endParaRPr lang="en-US">
              <a:effectLst/>
            </a:endParaRPr>
          </a:p>
          <a:p>
            <a:pPr lvl="1"/>
            <a:r>
              <a:rPr lang="en-US" sz="1200" b="1" kern="1200">
                <a:solidFill>
                  <a:schemeClr val="tx1"/>
                </a:solidFill>
                <a:effectLst/>
                <a:latin typeface="+mn-lt"/>
                <a:ea typeface="+mn-ea"/>
                <a:cs typeface="+mn-cs"/>
              </a:rPr>
              <a:t>Accelerate data processing </a:t>
            </a:r>
            <a:r>
              <a:rPr lang="en-US" sz="1200" kern="1200">
                <a:solidFill>
                  <a:schemeClr val="tx1"/>
                </a:solidFill>
                <a:effectLst/>
                <a:latin typeface="+mn-lt"/>
                <a:ea typeface="+mn-ea"/>
                <a:cs typeface="+mn-cs"/>
              </a:rPr>
              <a:t>with the fastest Spark engine. </a:t>
            </a:r>
            <a:endParaRPr lang="en-US">
              <a:effectLst/>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7/12/2019 10:17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472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In modern data warehousing, data may be collected from various sources including flat files that are uploaded to storage like Data Lake Store or Azure Storage, or the source data may come from applications that are writing to one more transaction databases. </a:t>
            </a:r>
          </a:p>
          <a:p>
            <a:r>
              <a:rPr lang="en-US"/>
              <a:t>These “ingest stores” form the source for the data that is processed and ultimately served to applications and dashboards either in a data warehouse or by an analytic store that gets its data from the data warehouse. </a:t>
            </a:r>
          </a:p>
          <a:p>
            <a:r>
              <a:rPr lang="en-US"/>
              <a:t>It is worth observing that the modern data warehouse can serve two functions. It can participate in the data processing in addition to being the data store serving analytic clients. </a:t>
            </a:r>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7/12/2019 10:17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84876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7/12/2019 10:17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678221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a:t>Edit Master text styles</a:t>
            </a:r>
          </a:p>
        </p:txBody>
      </p:sp>
    </p:spTree>
    <p:extLst>
      <p:ext uri="{BB962C8B-B14F-4D97-AF65-F5344CB8AC3E}">
        <p14:creationId xmlns:p14="http://schemas.microsoft.com/office/powerpoint/2010/main" val="40803887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1300362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7177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9330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1019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9352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1257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9331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78284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26136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nvPr>
        </p:nvSpPr>
        <p:spPr>
          <a:xfrm>
            <a:off x="269239" y="2638808"/>
            <a:ext cx="11653523" cy="932563"/>
          </a:xfrm>
        </p:spPr>
        <p:txBody>
          <a:bodyPr/>
          <a:lstStyle>
            <a:lvl1pPr>
              <a:defRPr/>
            </a:lvl1pPr>
          </a:lstStyle>
          <a:p>
            <a:pPr algn="ctr"/>
            <a:r>
              <a:rPr lang="en-US" sz="540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9398018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582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955999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a:t>SUBHEAD 16 PT</a:t>
            </a:r>
          </a:p>
        </p:txBody>
      </p:sp>
    </p:spTree>
    <p:extLst>
      <p:ext uri="{BB962C8B-B14F-4D97-AF65-F5344CB8AC3E}">
        <p14:creationId xmlns:p14="http://schemas.microsoft.com/office/powerpoint/2010/main" val="260021182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1" y="2084172"/>
            <a:ext cx="7878029"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398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a:p>
        </p:txBody>
      </p:sp>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4">
                <a:solidFill>
                  <a:schemeClr val="tx2"/>
                </a:solidFill>
                <a:latin typeface="+mj-lt"/>
              </a:defRPr>
            </a:lvl1pPr>
          </a:lstStyle>
          <a:p>
            <a:r>
              <a:rPr lang="en-US"/>
              <a:t>Click to edit Master title style</a:t>
            </a:r>
          </a:p>
        </p:txBody>
      </p:sp>
    </p:spTree>
    <p:extLst>
      <p:ext uri="{BB962C8B-B14F-4D97-AF65-F5344CB8AC3E}">
        <p14:creationId xmlns:p14="http://schemas.microsoft.com/office/powerpoint/2010/main" val="93287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664125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312180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2" y="3145042"/>
            <a:ext cx="3288506" cy="704445"/>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72768416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02171439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39300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40803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17969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178"/>
            <a:ext cx="11922123" cy="1039002"/>
          </a:xfrm>
        </p:spPr>
        <p:txBody>
          <a:bodyPr/>
          <a:lstStyle>
            <a:lvl1pPr>
              <a:defRPr>
                <a:solidFill>
                  <a:schemeClr val="bg1"/>
                </a:solidFill>
              </a:defRPr>
            </a:lvl1pPr>
            <a:lvl2pPr>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269242"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3206900"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6144558"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9082217"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16355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987963"/>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028429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9839045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8" cy="2028056"/>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3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34244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lgn="l" defTabSz="913841" rtl="0" eaLnBrk="1" latinLnBrk="0" hangingPunct="1">
              <a:lnSpc>
                <a:spcPct val="90000"/>
              </a:lnSpc>
              <a:spcBef>
                <a:spcPct val="0"/>
              </a:spcBef>
              <a:buNone/>
              <a:defRPr lang="en-US" sz="44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587684"/>
            <a:ext cx="11922123" cy="889411"/>
          </a:xfrm>
        </p:spPr>
        <p:txBody>
          <a:bodyPr/>
          <a:lstStyle>
            <a:lvl1pPr>
              <a:defRPr>
                <a:solidFill>
                  <a:schemeClr val="bg1"/>
                </a:solidFill>
              </a:defRPr>
            </a:lvl1pPr>
            <a:lvl2pPr>
              <a:defRPr lang="en-US" sz="2000" kern="1200" spc="20" dirty="0">
                <a:gradFill>
                  <a:gsLst>
                    <a:gs pos="18000">
                      <a:schemeClr val="bg1"/>
                    </a:gs>
                    <a:gs pos="37000">
                      <a:schemeClr val="bg1"/>
                    </a:gs>
                  </a:gsLst>
                  <a:lin ang="5400000" scaled="1"/>
                </a:gradFill>
                <a:latin typeface="+mn-lt"/>
                <a:ea typeface="+mn-ea"/>
                <a:cs typeface="Segoe UI Semilight" panose="020B0402040204020203" pitchFamily="34" charset="0"/>
              </a:defRPr>
            </a:lvl2pPr>
            <a:lvl3pPr>
              <a:defRPr sz="2000">
                <a:solidFill>
                  <a:schemeClr val="tx1"/>
                </a:solidFill>
              </a:defRPr>
            </a:lvl3pPr>
            <a:lvl4pPr>
              <a:defRPr sz="1600">
                <a:solidFill>
                  <a:schemeClr val="tx1"/>
                </a:solidFill>
              </a:defRPr>
            </a:lvl4pPr>
            <a:lvl5pPr>
              <a:defRPr sz="1600">
                <a:solidFill>
                  <a:schemeClr val="tx1"/>
                </a:solidFill>
              </a:defRPr>
            </a:lvl5pPr>
          </a:lstStyle>
          <a:p>
            <a:pPr marL="0" lvl="1" algn="l" defTabSz="913841" rtl="0" eaLnBrk="1" latinLnBrk="0" hangingPunct="1">
              <a:lnSpc>
                <a:spcPct val="90000"/>
              </a:lnSpc>
              <a:spcBef>
                <a:spcPts val="200"/>
              </a:spcBef>
              <a:spcAft>
                <a:spcPts val="600"/>
              </a:spcAft>
              <a:buSzPct val="90000"/>
            </a:pPr>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269876" y="3443779"/>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3334298" y="3443779"/>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6398720" y="3443779"/>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1802087" y="5030772"/>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8" name="Text Placeholder 4">
            <a:extLst>
              <a:ext uri="{FF2B5EF4-FFF2-40B4-BE49-F238E27FC236}">
                <a16:creationId xmlns:a16="http://schemas.microsoft.com/office/drawing/2014/main" id="{26A4949D-3000-4DB6-98C9-B01E29B48D9A}"/>
              </a:ext>
            </a:extLst>
          </p:cNvPr>
          <p:cNvSpPr>
            <a:spLocks noGrp="1"/>
          </p:cNvSpPr>
          <p:nvPr>
            <p:ph type="body" sz="quarter" idx="16"/>
          </p:nvPr>
        </p:nvSpPr>
        <p:spPr>
          <a:xfrm>
            <a:off x="4866509" y="5030772"/>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20" name="Text Placeholder 4">
            <a:extLst>
              <a:ext uri="{FF2B5EF4-FFF2-40B4-BE49-F238E27FC236}">
                <a16:creationId xmlns:a16="http://schemas.microsoft.com/office/drawing/2014/main" id="{970E1AE7-E3CB-40C8-9FFC-3A5FC42AEA48}"/>
              </a:ext>
            </a:extLst>
          </p:cNvPr>
          <p:cNvSpPr>
            <a:spLocks noGrp="1"/>
          </p:cNvSpPr>
          <p:nvPr>
            <p:ph type="body" sz="quarter" idx="17"/>
          </p:nvPr>
        </p:nvSpPr>
        <p:spPr>
          <a:xfrm>
            <a:off x="9463144" y="3443779"/>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21" name="Text Placeholder 4">
            <a:extLst>
              <a:ext uri="{FF2B5EF4-FFF2-40B4-BE49-F238E27FC236}">
                <a16:creationId xmlns:a16="http://schemas.microsoft.com/office/drawing/2014/main" id="{C2E1C2A1-040C-4353-865A-DA61E8B97F76}"/>
              </a:ext>
            </a:extLst>
          </p:cNvPr>
          <p:cNvSpPr>
            <a:spLocks noGrp="1"/>
          </p:cNvSpPr>
          <p:nvPr>
            <p:ph type="body" sz="quarter" idx="18"/>
          </p:nvPr>
        </p:nvSpPr>
        <p:spPr>
          <a:xfrm>
            <a:off x="7930931" y="5030772"/>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55070677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5967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90577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9032363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9619070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99969177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2"/>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049">
              <a:defRPr/>
            </a:pPr>
            <a:endParaRPr lang="en-US" sz="1800" kern="0">
              <a:solidFill>
                <a:prstClr val="white"/>
              </a:solidFill>
              <a:latin typeface="Segoe UI"/>
            </a:endParaRPr>
          </a:p>
        </p:txBody>
      </p:sp>
      <p:sp>
        <p:nvSpPr>
          <p:cNvPr id="2" name="Title 1"/>
          <p:cNvSpPr>
            <a:spLocks noGrp="1"/>
          </p:cNvSpPr>
          <p:nvPr>
            <p:ph type="title"/>
          </p:nvPr>
        </p:nvSpPr>
        <p:spPr>
          <a:xfrm>
            <a:off x="269240" y="289514"/>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56340302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8">
                <a:solidFill>
                  <a:schemeClr val="accent1"/>
                </a:solidFill>
              </a:defRPr>
            </a:lvl1pPr>
            <a:lvl2pPr marL="0" indent="0">
              <a:buFontTx/>
              <a:buNone/>
              <a:defRPr sz="1961"/>
            </a:lvl2pPr>
            <a:lvl3pPr marL="224054" indent="0">
              <a:buNone/>
              <a:defRPr sz="1765"/>
            </a:lvl3pPr>
            <a:lvl4pPr marL="448107" indent="0">
              <a:buNone/>
              <a:defRPr sz="1567"/>
            </a:lvl4pPr>
            <a:lvl5pPr marL="672161" indent="0">
              <a:buNone/>
              <a:defRPr sz="15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494400"/>
            <a:ext cx="1635369" cy="364224"/>
          </a:xfrm>
          <a:prstGeom prst="rect">
            <a:avLst/>
          </a:prstGeom>
        </p:spPr>
        <p:txBody>
          <a:bodyPr vert="horz" lIns="91440" tIns="45720" rIns="91440" bIns="45720" rtlCol="0" anchor="ctr"/>
          <a:lstStyle>
            <a:lvl1pPr algn="l">
              <a:defRPr sz="1765">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60327231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5"/>
            <a:ext cx="11656060" cy="350865"/>
          </a:xfrm>
        </p:spPr>
        <p:txBody>
          <a:bodyPr/>
          <a:lstStyle>
            <a:lvl1pPr>
              <a:defRPr sz="1200" b="0" spc="300">
                <a:latin typeface="+mn-lt"/>
              </a:defRPr>
            </a:lvl1pPr>
          </a:lstStyle>
          <a:p>
            <a:pPr lvl="0"/>
            <a:r>
              <a:rPr lang="en-US"/>
              <a:t>SUBHEAD 16 PT</a:t>
            </a:r>
          </a:p>
        </p:txBody>
      </p:sp>
    </p:spTree>
    <p:extLst>
      <p:ext uri="{BB962C8B-B14F-4D97-AF65-F5344CB8AC3E}">
        <p14:creationId xmlns:p14="http://schemas.microsoft.com/office/powerpoint/2010/main" val="189039883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406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987963"/>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447209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8"/>
            <a:ext cx="8402940" cy="4263966"/>
            <a:chOff x="1463933" y="1626535"/>
            <a:chExt cx="8402940" cy="4263966"/>
          </a:xfrm>
          <a:solidFill>
            <a:schemeClr val="bg2"/>
          </a:solidFill>
        </p:grpSpPr>
        <p:sp>
          <p:nvSpPr>
            <p:cNvPr id="4" name="Rectangle 3">
              <a:extLst>
                <a:ext uri="{FF2B5EF4-FFF2-40B4-BE49-F238E27FC236}">
                  <a16:creationId xmlns:a16="http://schemas.microsoft.com/office/drawing/2014/main" id="{B9560209-0B17-4019-AF87-E675865BF355}"/>
                </a:ext>
              </a:extLst>
            </p:cNvPr>
            <p:cNvSpPr/>
            <p:nvPr userDrawn="1"/>
          </p:nvSpPr>
          <p:spPr bwMode="auto">
            <a:xfrm>
              <a:off x="1598965" y="1626535"/>
              <a:ext cx="8267908" cy="4263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solidFill>
              <a:schemeClr val="bg1"/>
            </a:solid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66E1062-ADE7-46B7-B70B-13AAF975DB8E}"/>
              </a:ext>
            </a:extLst>
          </p:cNvPr>
          <p:cNvGrpSpPr/>
          <p:nvPr userDrawn="1"/>
        </p:nvGrpSpPr>
        <p:grpSpPr>
          <a:xfrm>
            <a:off x="68730" y="4000957"/>
            <a:ext cx="1426688" cy="916768"/>
            <a:chOff x="65242" y="4000957"/>
            <a:chExt cx="1426688" cy="916768"/>
          </a:xfrm>
        </p:grpSpPr>
        <p:sp>
          <p:nvSpPr>
            <p:cNvPr id="71" name="TextBox 70">
              <a:extLst>
                <a:ext uri="{FF2B5EF4-FFF2-40B4-BE49-F238E27FC236}">
                  <a16:creationId xmlns:a16="http://schemas.microsoft.com/office/drawing/2014/main" id="{A75807FF-8E5D-41F1-9F3F-792FD8D38D6A}"/>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BUSINESS / CUSTOM APPS</a:t>
              </a:r>
            </a:p>
            <a:p>
              <a:r>
                <a:rPr lang="en-US" sz="900"/>
                <a:t>(STRUCTURED)</a:t>
              </a:r>
            </a:p>
          </p:txBody>
        </p:sp>
        <p:grpSp>
          <p:nvGrpSpPr>
            <p:cNvPr id="72" name="Group 71">
              <a:extLst>
                <a:ext uri="{FF2B5EF4-FFF2-40B4-BE49-F238E27FC236}">
                  <a16:creationId xmlns:a16="http://schemas.microsoft.com/office/drawing/2014/main" id="{AF3F6C57-7E2E-4648-AB6C-0FEB5EB3CC52}"/>
                </a:ext>
              </a:extLst>
            </p:cNvPr>
            <p:cNvGrpSpPr/>
            <p:nvPr/>
          </p:nvGrpSpPr>
          <p:grpSpPr>
            <a:xfrm>
              <a:off x="244675" y="4000957"/>
              <a:ext cx="1067822" cy="398972"/>
              <a:chOff x="94228" y="4054674"/>
              <a:chExt cx="1327848" cy="496126"/>
            </a:xfrm>
          </p:grpSpPr>
          <p:grpSp>
            <p:nvGrpSpPr>
              <p:cNvPr id="73" name="Group 72">
                <a:extLst>
                  <a:ext uri="{FF2B5EF4-FFF2-40B4-BE49-F238E27FC236}">
                    <a16:creationId xmlns:a16="http://schemas.microsoft.com/office/drawing/2014/main" id="{BCEDBBB4-4679-4BC9-8706-8C6773E59669}"/>
                  </a:ext>
                </a:extLst>
              </p:cNvPr>
              <p:cNvGrpSpPr/>
              <p:nvPr/>
            </p:nvGrpSpPr>
            <p:grpSpPr>
              <a:xfrm>
                <a:off x="94228" y="4054674"/>
                <a:ext cx="565043" cy="490322"/>
                <a:chOff x="582887" y="2608468"/>
                <a:chExt cx="565043" cy="490322"/>
              </a:xfrm>
            </p:grpSpPr>
            <p:grpSp>
              <p:nvGrpSpPr>
                <p:cNvPr id="124" name="Group 123">
                  <a:extLst>
                    <a:ext uri="{FF2B5EF4-FFF2-40B4-BE49-F238E27FC236}">
                      <a16:creationId xmlns:a16="http://schemas.microsoft.com/office/drawing/2014/main" id="{E8C4AA01-E6AC-43FC-9155-B4295DB24C41}"/>
                    </a:ext>
                  </a:extLst>
                </p:cNvPr>
                <p:cNvGrpSpPr/>
                <p:nvPr/>
              </p:nvGrpSpPr>
              <p:grpSpPr>
                <a:xfrm>
                  <a:off x="582887" y="2608468"/>
                  <a:ext cx="565043" cy="490322"/>
                  <a:chOff x="-2759707" y="1099472"/>
                  <a:chExt cx="7926138" cy="6799719"/>
                </a:xfrm>
              </p:grpSpPr>
              <p:sp>
                <p:nvSpPr>
                  <p:cNvPr id="129" name="Rectangle 317">
                    <a:extLst>
                      <a:ext uri="{FF2B5EF4-FFF2-40B4-BE49-F238E27FC236}">
                        <a16:creationId xmlns:a16="http://schemas.microsoft.com/office/drawing/2014/main" id="{7F01DE84-FDAB-466D-9B5A-8B95057D7BB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ounded Rectangle 439">
                    <a:extLst>
                      <a:ext uri="{FF2B5EF4-FFF2-40B4-BE49-F238E27FC236}">
                        <a16:creationId xmlns:a16="http://schemas.microsoft.com/office/drawing/2014/main" id="{9B64A5DF-7781-4B95-82CF-FFDDC6423C46}"/>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CB5B4569-7598-45E4-AF37-9B4B83CF8E9B}"/>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4F8FDDB-0DAF-4644-B02F-AEE5E852B9B2}"/>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904E02AC-77B0-4DAE-A328-22C7C972CC9F}"/>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Rectangle 6">
                  <a:extLst>
                    <a:ext uri="{FF2B5EF4-FFF2-40B4-BE49-F238E27FC236}">
                      <a16:creationId xmlns:a16="http://schemas.microsoft.com/office/drawing/2014/main" id="{3AE086EF-F3DB-4C16-B17B-C6D46929D99E}"/>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Rectangle 7">
                  <a:extLst>
                    <a:ext uri="{FF2B5EF4-FFF2-40B4-BE49-F238E27FC236}">
                      <a16:creationId xmlns:a16="http://schemas.microsoft.com/office/drawing/2014/main" id="{D03354BB-5C37-4D7F-9F98-412CB7D94E43}"/>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Rectangle 8">
                  <a:extLst>
                    <a:ext uri="{FF2B5EF4-FFF2-40B4-BE49-F238E27FC236}">
                      <a16:creationId xmlns:a16="http://schemas.microsoft.com/office/drawing/2014/main" id="{A64AFF5B-2500-4D7E-8A56-D3933FF3EFB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A889A6-7185-42EB-A6A4-07731E564DB2}"/>
                  </a:ext>
                </a:extLst>
              </p:cNvPr>
              <p:cNvGrpSpPr/>
              <p:nvPr/>
            </p:nvGrpSpPr>
            <p:grpSpPr>
              <a:xfrm>
                <a:off x="833546" y="4054674"/>
                <a:ext cx="588530" cy="496126"/>
                <a:chOff x="493618" y="3055549"/>
                <a:chExt cx="716256" cy="603797"/>
              </a:xfrm>
            </p:grpSpPr>
            <p:grpSp>
              <p:nvGrpSpPr>
                <p:cNvPr id="75" name="Group 74">
                  <a:extLst>
                    <a:ext uri="{FF2B5EF4-FFF2-40B4-BE49-F238E27FC236}">
                      <a16:creationId xmlns:a16="http://schemas.microsoft.com/office/drawing/2014/main" id="{3FF659FC-5AE0-4A4D-A124-EB0E7A97EAC2}"/>
                    </a:ext>
                  </a:extLst>
                </p:cNvPr>
                <p:cNvGrpSpPr/>
                <p:nvPr/>
              </p:nvGrpSpPr>
              <p:grpSpPr>
                <a:xfrm>
                  <a:off x="796699" y="3403695"/>
                  <a:ext cx="413175" cy="253655"/>
                  <a:chOff x="-655566" y="3895060"/>
                  <a:chExt cx="761727" cy="430956"/>
                </a:xfrm>
              </p:grpSpPr>
              <p:grpSp>
                <p:nvGrpSpPr>
                  <p:cNvPr id="108" name="Group 107">
                    <a:extLst>
                      <a:ext uri="{FF2B5EF4-FFF2-40B4-BE49-F238E27FC236}">
                        <a16:creationId xmlns:a16="http://schemas.microsoft.com/office/drawing/2014/main" id="{934B29E9-8B95-48CE-A7B4-0BE5A330C921}"/>
                      </a:ext>
                    </a:extLst>
                  </p:cNvPr>
                  <p:cNvGrpSpPr/>
                  <p:nvPr/>
                </p:nvGrpSpPr>
                <p:grpSpPr>
                  <a:xfrm>
                    <a:off x="-655566" y="3895060"/>
                    <a:ext cx="761727" cy="430956"/>
                    <a:chOff x="10867216" y="6204939"/>
                    <a:chExt cx="791499" cy="447800"/>
                  </a:xfrm>
                </p:grpSpPr>
                <p:sp>
                  <p:nvSpPr>
                    <p:cNvPr id="117" name="Round Same Side Corner Rectangle 206">
                      <a:extLst>
                        <a:ext uri="{FF2B5EF4-FFF2-40B4-BE49-F238E27FC236}">
                          <a16:creationId xmlns:a16="http://schemas.microsoft.com/office/drawing/2014/main" id="{275A00CF-DBCC-4E0A-BE9F-EE395EE74244}"/>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2339519-F7A5-4521-BEA1-B1ECF31F6C13}"/>
                        </a:ext>
                      </a:extLst>
                    </p:cNvPr>
                    <p:cNvGrpSpPr/>
                    <p:nvPr/>
                  </p:nvGrpSpPr>
                  <p:grpSpPr>
                    <a:xfrm>
                      <a:off x="10924674" y="6204939"/>
                      <a:ext cx="676584" cy="420187"/>
                      <a:chOff x="10924674" y="6204939"/>
                      <a:chExt cx="676584" cy="420187"/>
                    </a:xfrm>
                  </p:grpSpPr>
                  <p:grpSp>
                    <p:nvGrpSpPr>
                      <p:cNvPr id="120" name="Group 119">
                        <a:extLst>
                          <a:ext uri="{FF2B5EF4-FFF2-40B4-BE49-F238E27FC236}">
                            <a16:creationId xmlns:a16="http://schemas.microsoft.com/office/drawing/2014/main" id="{3B343D5D-DE3C-44D6-9B7F-DED56B2411BF}"/>
                          </a:ext>
                        </a:extLst>
                      </p:cNvPr>
                      <p:cNvGrpSpPr/>
                      <p:nvPr/>
                    </p:nvGrpSpPr>
                    <p:grpSpPr>
                      <a:xfrm>
                        <a:off x="10924674" y="6204939"/>
                        <a:ext cx="676584" cy="406447"/>
                        <a:chOff x="15402433" y="3770727"/>
                        <a:chExt cx="3379343" cy="2030084"/>
                      </a:xfrm>
                    </p:grpSpPr>
                    <p:sp>
                      <p:nvSpPr>
                        <p:cNvPr id="122" name="Round Same Side Corner Rectangle 211">
                          <a:extLst>
                            <a:ext uri="{FF2B5EF4-FFF2-40B4-BE49-F238E27FC236}">
                              <a16:creationId xmlns:a16="http://schemas.microsoft.com/office/drawing/2014/main" id="{8F1906D8-F67B-4125-9D33-4BD3DF0F346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5AB054F-139B-43D7-B57D-1677636736F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ound Same Side Corner Rectangle 210">
                        <a:extLst>
                          <a:ext uri="{FF2B5EF4-FFF2-40B4-BE49-F238E27FC236}">
                            <a16:creationId xmlns:a16="http://schemas.microsoft.com/office/drawing/2014/main" id="{753B7E6E-F44C-406A-9130-151462E3075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ound Same Side Corner Rectangle 139">
                      <a:extLst>
                        <a:ext uri="{FF2B5EF4-FFF2-40B4-BE49-F238E27FC236}">
                          <a16:creationId xmlns:a16="http://schemas.microsoft.com/office/drawing/2014/main" id="{4DEEA65C-BD95-4337-B959-BE444218E20A}"/>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0881512-DD8D-4F44-A8BA-39169A95E73A}"/>
                      </a:ext>
                    </a:extLst>
                  </p:cNvPr>
                  <p:cNvGrpSpPr/>
                  <p:nvPr/>
                </p:nvGrpSpPr>
                <p:grpSpPr>
                  <a:xfrm>
                    <a:off x="-571796" y="3917872"/>
                    <a:ext cx="588901" cy="343249"/>
                    <a:chOff x="11780774" y="6292409"/>
                    <a:chExt cx="518383" cy="373899"/>
                  </a:xfrm>
                </p:grpSpPr>
                <p:sp>
                  <p:nvSpPr>
                    <p:cNvPr id="110" name="Rectangle 109">
                      <a:extLst>
                        <a:ext uri="{FF2B5EF4-FFF2-40B4-BE49-F238E27FC236}">
                          <a16:creationId xmlns:a16="http://schemas.microsoft.com/office/drawing/2014/main" id="{84E4F26A-D27A-476B-AC5B-70BC6FDD1001}"/>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ABAE7F4-CDAD-47AA-B9B6-83A3F6E1FAC1}"/>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C64DA487-914E-41DD-9F8D-42106DA8169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6B9CBE80-2D86-4E9E-A80A-5747F9E4F8B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203">
                      <a:extLst>
                        <a:ext uri="{FF2B5EF4-FFF2-40B4-BE49-F238E27FC236}">
                          <a16:creationId xmlns:a16="http://schemas.microsoft.com/office/drawing/2014/main" id="{19E662DB-AABF-483F-A00E-B7F1193FA5A3}"/>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ounded Rectangle 204">
                      <a:extLst>
                        <a:ext uri="{FF2B5EF4-FFF2-40B4-BE49-F238E27FC236}">
                          <a16:creationId xmlns:a16="http://schemas.microsoft.com/office/drawing/2014/main" id="{8BDDFCC7-89E3-4F41-A341-03A5352EF11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ounded Rectangle 205">
                      <a:extLst>
                        <a:ext uri="{FF2B5EF4-FFF2-40B4-BE49-F238E27FC236}">
                          <a16:creationId xmlns:a16="http://schemas.microsoft.com/office/drawing/2014/main" id="{AEA14564-4D4E-4681-A21E-CFE08CC65E73}"/>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1CD2AF38-00C9-40E4-93AA-126D65D2A488}"/>
                    </a:ext>
                  </a:extLst>
                </p:cNvPr>
                <p:cNvGrpSpPr/>
                <p:nvPr/>
              </p:nvGrpSpPr>
              <p:grpSpPr>
                <a:xfrm>
                  <a:off x="959876" y="3055549"/>
                  <a:ext cx="217476" cy="328226"/>
                  <a:chOff x="-296232" y="3492549"/>
                  <a:chExt cx="211588" cy="319338"/>
                </a:xfrm>
              </p:grpSpPr>
              <p:sp>
                <p:nvSpPr>
                  <p:cNvPr id="98" name="Rounded Rectangle 182">
                    <a:extLst>
                      <a:ext uri="{FF2B5EF4-FFF2-40B4-BE49-F238E27FC236}">
                        <a16:creationId xmlns:a16="http://schemas.microsoft.com/office/drawing/2014/main" id="{353CA0AA-F920-4D16-B820-957EE504DA56}"/>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473"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72BF7F0F-D1EF-41A3-BFFA-DC1E08744E4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ounded Rectangle 184">
                    <a:extLst>
                      <a:ext uri="{FF2B5EF4-FFF2-40B4-BE49-F238E27FC236}">
                        <a16:creationId xmlns:a16="http://schemas.microsoft.com/office/drawing/2014/main" id="{B38B489C-6AA9-4E3A-9005-8C7B03348AF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01" name="Group 100">
                    <a:extLst>
                      <a:ext uri="{FF2B5EF4-FFF2-40B4-BE49-F238E27FC236}">
                        <a16:creationId xmlns:a16="http://schemas.microsoft.com/office/drawing/2014/main" id="{0F0D0D70-7A5E-4B49-A635-DEDE470B911A}"/>
                      </a:ext>
                    </a:extLst>
                  </p:cNvPr>
                  <p:cNvGrpSpPr/>
                  <p:nvPr/>
                </p:nvGrpSpPr>
                <p:grpSpPr>
                  <a:xfrm>
                    <a:off x="-267082" y="3531358"/>
                    <a:ext cx="152122" cy="225695"/>
                    <a:chOff x="11279466" y="5630123"/>
                    <a:chExt cx="137117" cy="225695"/>
                  </a:xfrm>
                </p:grpSpPr>
                <p:sp>
                  <p:nvSpPr>
                    <p:cNvPr id="102" name="Rectangle 101">
                      <a:extLst>
                        <a:ext uri="{FF2B5EF4-FFF2-40B4-BE49-F238E27FC236}">
                          <a16:creationId xmlns:a16="http://schemas.microsoft.com/office/drawing/2014/main" id="{6CCD337D-96FE-4EF5-A555-FFA1B14533F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7721484-E55D-4950-A016-21E55EEA65AE}"/>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95">
                      <a:extLst>
                        <a:ext uri="{FF2B5EF4-FFF2-40B4-BE49-F238E27FC236}">
                          <a16:creationId xmlns:a16="http://schemas.microsoft.com/office/drawing/2014/main" id="{1EEB711B-CFD5-4BA8-9780-C75A114A7FC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96">
                      <a:extLst>
                        <a:ext uri="{FF2B5EF4-FFF2-40B4-BE49-F238E27FC236}">
                          <a16:creationId xmlns:a16="http://schemas.microsoft.com/office/drawing/2014/main" id="{33E5137D-AF6D-4992-9D3C-F36A5974861C}"/>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ounded Rectangle 197">
                      <a:extLst>
                        <a:ext uri="{FF2B5EF4-FFF2-40B4-BE49-F238E27FC236}">
                          <a16:creationId xmlns:a16="http://schemas.microsoft.com/office/drawing/2014/main" id="{A40226AD-2E59-4F78-A33C-65EB2F67468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98">
                      <a:extLst>
                        <a:ext uri="{FF2B5EF4-FFF2-40B4-BE49-F238E27FC236}">
                          <a16:creationId xmlns:a16="http://schemas.microsoft.com/office/drawing/2014/main" id="{8446E43C-FA11-47E4-AFC6-C2A0F1421E1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ACD4AA61-1250-4DD4-9415-3AA186F44192}"/>
                    </a:ext>
                  </a:extLst>
                </p:cNvPr>
                <p:cNvGrpSpPr/>
                <p:nvPr/>
              </p:nvGrpSpPr>
              <p:grpSpPr>
                <a:xfrm>
                  <a:off x="505834" y="3069727"/>
                  <a:ext cx="408640" cy="294744"/>
                  <a:chOff x="505834" y="3069727"/>
                  <a:chExt cx="408640" cy="294744"/>
                </a:xfrm>
              </p:grpSpPr>
              <p:sp>
                <p:nvSpPr>
                  <p:cNvPr id="91" name="Rectangle 90">
                    <a:extLst>
                      <a:ext uri="{FF2B5EF4-FFF2-40B4-BE49-F238E27FC236}">
                        <a16:creationId xmlns:a16="http://schemas.microsoft.com/office/drawing/2014/main" id="{9945BB36-3489-40EC-8247-DDF97DA0362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9F31B47F-F9E9-44FD-B1EB-20833FDE52ED}"/>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D843CC2-2E08-495A-9826-1E59A816AC29}"/>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7DDFF54-4F49-4234-A877-D87D1BF1BBD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176">
                    <a:extLst>
                      <a:ext uri="{FF2B5EF4-FFF2-40B4-BE49-F238E27FC236}">
                        <a16:creationId xmlns:a16="http://schemas.microsoft.com/office/drawing/2014/main" id="{7C3FA5C8-DEA2-4713-8780-72F945F4B01F}"/>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177">
                    <a:extLst>
                      <a:ext uri="{FF2B5EF4-FFF2-40B4-BE49-F238E27FC236}">
                        <a16:creationId xmlns:a16="http://schemas.microsoft.com/office/drawing/2014/main" id="{3DC9982D-972B-4F58-A1AA-309CD605D51E}"/>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ounded Rectangle 178">
                    <a:extLst>
                      <a:ext uri="{FF2B5EF4-FFF2-40B4-BE49-F238E27FC236}">
                        <a16:creationId xmlns:a16="http://schemas.microsoft.com/office/drawing/2014/main" id="{1CCB6636-2F46-46C1-ADA5-048086ED92D8}"/>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179">
                  <a:extLst>
                    <a:ext uri="{FF2B5EF4-FFF2-40B4-BE49-F238E27FC236}">
                      <a16:creationId xmlns:a16="http://schemas.microsoft.com/office/drawing/2014/main" id="{D6CD3A83-3EB5-4D43-A721-B518AC255294}"/>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88ADFDCF-7E99-477A-9B32-EE0E746947C2}"/>
                    </a:ext>
                  </a:extLst>
                </p:cNvPr>
                <p:cNvGrpSpPr/>
                <p:nvPr/>
              </p:nvGrpSpPr>
              <p:grpSpPr>
                <a:xfrm>
                  <a:off x="501923" y="3414781"/>
                  <a:ext cx="268776" cy="244565"/>
                  <a:chOff x="501923" y="3414781"/>
                  <a:chExt cx="268776" cy="244565"/>
                </a:xfrm>
              </p:grpSpPr>
              <p:sp>
                <p:nvSpPr>
                  <p:cNvPr id="80" name="Rounded Rectangle 182">
                    <a:extLst>
                      <a:ext uri="{FF2B5EF4-FFF2-40B4-BE49-F238E27FC236}">
                        <a16:creationId xmlns:a16="http://schemas.microsoft.com/office/drawing/2014/main" id="{38A7DB43-54B8-4D4B-89D3-1401F2CCD557}"/>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473"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43A0F126-2481-4026-A382-75184F3C350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ounded Rectangle 184">
                    <a:extLst>
                      <a:ext uri="{FF2B5EF4-FFF2-40B4-BE49-F238E27FC236}">
                        <a16:creationId xmlns:a16="http://schemas.microsoft.com/office/drawing/2014/main" id="{044838B8-D535-4C44-9215-5489429F9D0F}"/>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83" name="Group 82">
                    <a:extLst>
                      <a:ext uri="{FF2B5EF4-FFF2-40B4-BE49-F238E27FC236}">
                        <a16:creationId xmlns:a16="http://schemas.microsoft.com/office/drawing/2014/main" id="{BFE66E00-6812-4D33-B349-74E39AB8A667}"/>
                      </a:ext>
                    </a:extLst>
                  </p:cNvPr>
                  <p:cNvGrpSpPr/>
                  <p:nvPr/>
                </p:nvGrpSpPr>
                <p:grpSpPr>
                  <a:xfrm>
                    <a:off x="518311" y="3459175"/>
                    <a:ext cx="235999" cy="157484"/>
                    <a:chOff x="505834" y="3069727"/>
                    <a:chExt cx="408640" cy="294744"/>
                  </a:xfrm>
                </p:grpSpPr>
                <p:sp>
                  <p:nvSpPr>
                    <p:cNvPr id="84" name="Rectangle 83">
                      <a:extLst>
                        <a:ext uri="{FF2B5EF4-FFF2-40B4-BE49-F238E27FC236}">
                          <a16:creationId xmlns:a16="http://schemas.microsoft.com/office/drawing/2014/main" id="{92D33903-4F52-4173-8A17-38EC8B40DFF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F137C5A-2B27-4186-A98B-84BCA28A28F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1040CB-8DE4-4BA4-A3AE-A29AEF800E1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A4FB2EE-BBD3-4C38-A87B-667C25FD3DE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176">
                      <a:extLst>
                        <a:ext uri="{FF2B5EF4-FFF2-40B4-BE49-F238E27FC236}">
                          <a16:creationId xmlns:a16="http://schemas.microsoft.com/office/drawing/2014/main" id="{D2E855E7-DAD0-452B-AE22-F91834686A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177">
                      <a:extLst>
                        <a:ext uri="{FF2B5EF4-FFF2-40B4-BE49-F238E27FC236}">
                          <a16:creationId xmlns:a16="http://schemas.microsoft.com/office/drawing/2014/main" id="{38F91E08-F731-4D18-9680-4A42C3224DC1}"/>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178">
                      <a:extLst>
                        <a:ext uri="{FF2B5EF4-FFF2-40B4-BE49-F238E27FC236}">
                          <a16:creationId xmlns:a16="http://schemas.microsoft.com/office/drawing/2014/main" id="{0E2E8C9B-208E-4C1F-B548-8B25A908E712}"/>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133" name="Group 132">
            <a:extLst>
              <a:ext uri="{FF2B5EF4-FFF2-40B4-BE49-F238E27FC236}">
                <a16:creationId xmlns:a16="http://schemas.microsoft.com/office/drawing/2014/main" id="{4C277BFE-17D6-4B62-B59A-58125029FD2A}"/>
              </a:ext>
            </a:extLst>
          </p:cNvPr>
          <p:cNvGrpSpPr/>
          <p:nvPr userDrawn="1"/>
        </p:nvGrpSpPr>
        <p:grpSpPr>
          <a:xfrm>
            <a:off x="44538" y="2331674"/>
            <a:ext cx="1475072" cy="726137"/>
            <a:chOff x="-36576" y="2104220"/>
            <a:chExt cx="1475072" cy="726138"/>
          </a:xfrm>
        </p:grpSpPr>
        <p:sp>
          <p:nvSpPr>
            <p:cNvPr id="134" name="TextBox 133">
              <a:extLst>
                <a:ext uri="{FF2B5EF4-FFF2-40B4-BE49-F238E27FC236}">
                  <a16:creationId xmlns:a16="http://schemas.microsoft.com/office/drawing/2014/main" id="{456A2FB8-5984-47FA-9591-42F6084B50DB}"/>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LOGS, FILES AND MEDIA</a:t>
              </a:r>
              <a:br>
                <a:rPr lang="en-US" sz="900"/>
              </a:br>
              <a:r>
                <a:rPr lang="en-US" sz="900"/>
                <a:t>(UNSTRUCTURED)</a:t>
              </a:r>
            </a:p>
          </p:txBody>
        </p:sp>
        <p:grpSp>
          <p:nvGrpSpPr>
            <p:cNvPr id="135" name="Group 134">
              <a:extLst>
                <a:ext uri="{FF2B5EF4-FFF2-40B4-BE49-F238E27FC236}">
                  <a16:creationId xmlns:a16="http://schemas.microsoft.com/office/drawing/2014/main" id="{F95B2E3F-C483-467C-8824-F8115AE87F00}"/>
                </a:ext>
              </a:extLst>
            </p:cNvPr>
            <p:cNvGrpSpPr/>
            <p:nvPr/>
          </p:nvGrpSpPr>
          <p:grpSpPr>
            <a:xfrm>
              <a:off x="130992" y="2104220"/>
              <a:ext cx="1139936" cy="311980"/>
              <a:chOff x="149010" y="2104220"/>
              <a:chExt cx="1139936" cy="311980"/>
            </a:xfrm>
          </p:grpSpPr>
          <p:pic>
            <p:nvPicPr>
              <p:cNvPr id="136" name="Graphic 135">
                <a:extLst>
                  <a:ext uri="{FF2B5EF4-FFF2-40B4-BE49-F238E27FC236}">
                    <a16:creationId xmlns:a16="http://schemas.microsoft.com/office/drawing/2014/main" id="{DCF3282B-AE9E-445D-B109-B07C17E01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137" name="Freeform: Shape 136">
                <a:extLst>
                  <a:ext uri="{FF2B5EF4-FFF2-40B4-BE49-F238E27FC236}">
                    <a16:creationId xmlns:a16="http://schemas.microsoft.com/office/drawing/2014/main" id="{CCA33D2D-BA3C-4DF1-B452-9BFB76DA1EFD}"/>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r</a:t>
                </a:r>
              </a:p>
            </p:txBody>
          </p:sp>
          <p:pic>
            <p:nvPicPr>
              <p:cNvPr id="138" name="Picture 137">
                <a:extLst>
                  <a:ext uri="{FF2B5EF4-FFF2-40B4-BE49-F238E27FC236}">
                    <a16:creationId xmlns:a16="http://schemas.microsoft.com/office/drawing/2014/main" id="{DE814ACC-7A86-4184-BD3D-8947E67B5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30794646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a:t>Click to edit Master title style</a:t>
            </a:r>
          </a:p>
        </p:txBody>
      </p:sp>
    </p:spTree>
    <p:extLst>
      <p:ext uri="{BB962C8B-B14F-4D97-AF65-F5344CB8AC3E}">
        <p14:creationId xmlns:p14="http://schemas.microsoft.com/office/powerpoint/2010/main" val="12399767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1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BUSINESS / CUSTOM APPS</a:t>
              </a:r>
            </a:p>
            <a:p>
              <a:r>
                <a:rPr lang="en-US" sz="90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LOGS, FILES AND MEDIA</a:t>
              </a:r>
              <a:br>
                <a:rPr lang="en-US" sz="900"/>
              </a:br>
              <a:r>
                <a:rPr lang="en-US" sz="90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a:t>SUBHEAD 16 PT</a:t>
            </a:r>
          </a:p>
        </p:txBody>
      </p:sp>
    </p:spTree>
    <p:extLst>
      <p:ext uri="{BB962C8B-B14F-4D97-AF65-F5344CB8AC3E}">
        <p14:creationId xmlns:p14="http://schemas.microsoft.com/office/powerpoint/2010/main" val="6519657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075645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image" Target="../media/image19.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0.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image" Target="../media/image19.png"/><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theme" Target="../theme/theme8.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image" Target="../media/image26.png"/><Relationship Id="rId2" Type="http://schemas.openxmlformats.org/officeDocument/2006/relationships/slideLayout" Target="../slideLayouts/slideLayout153.xml"/><Relationship Id="rId16" Type="http://schemas.openxmlformats.org/officeDocument/2006/relationships/theme" Target="../theme/theme9.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057752579"/>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5" r:id="rId4"/>
    <p:sldLayoutId id="2147483886" r:id="rId5"/>
    <p:sldLayoutId id="2147483887" r:id="rId6"/>
    <p:sldLayoutId id="2147483888" r:id="rId7"/>
    <p:sldLayoutId id="2147483889" r:id="rId8"/>
    <p:sldLayoutId id="2147483937" r:id="rId9"/>
    <p:sldLayoutId id="2147483939" r:id="rId10"/>
  </p:sldLayoutIdLst>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09884055"/>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2.xml"/></Relationships>
</file>

<file path=ppt/slides/_rels/slide10.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60.png"/><Relationship Id="rId18" Type="http://schemas.openxmlformats.org/officeDocument/2006/relationships/image" Target="../media/image64.png"/><Relationship Id="rId3" Type="http://schemas.openxmlformats.org/officeDocument/2006/relationships/image" Target="../media/image39.emf"/><Relationship Id="rId21" Type="http://schemas.openxmlformats.org/officeDocument/2006/relationships/image" Target="../media/image41.png"/><Relationship Id="rId7" Type="http://schemas.openxmlformats.org/officeDocument/2006/relationships/image" Target="../media/image17.png"/><Relationship Id="rId12" Type="http://schemas.openxmlformats.org/officeDocument/2006/relationships/image" Target="../media/image59.png"/><Relationship Id="rId17" Type="http://schemas.openxmlformats.org/officeDocument/2006/relationships/image" Target="../media/image63.png"/><Relationship Id="rId2" Type="http://schemas.openxmlformats.org/officeDocument/2006/relationships/notesSlide" Target="../notesSlides/notesSlide10.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68.xml"/><Relationship Id="rId6" Type="http://schemas.openxmlformats.org/officeDocument/2006/relationships/image" Target="../media/image16.svg"/><Relationship Id="rId11" Type="http://schemas.openxmlformats.org/officeDocument/2006/relationships/image" Target="../media/image42.png"/><Relationship Id="rId5" Type="http://schemas.openxmlformats.org/officeDocument/2006/relationships/image" Target="../media/image15.png"/><Relationship Id="rId15" Type="http://schemas.openxmlformats.org/officeDocument/2006/relationships/image" Target="../media/image54.png"/><Relationship Id="rId10" Type="http://schemas.openxmlformats.org/officeDocument/2006/relationships/image" Target="../media/image43.png"/><Relationship Id="rId19" Type="http://schemas.openxmlformats.org/officeDocument/2006/relationships/image" Target="../media/image65.jpeg"/><Relationship Id="rId4" Type="http://schemas.openxmlformats.org/officeDocument/2006/relationships/image" Target="../media/image40.png"/><Relationship Id="rId9" Type="http://schemas.openxmlformats.org/officeDocument/2006/relationships/image" Target="../media/image58.png"/><Relationship Id="rId14"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notesSlide" Target="../notesSlides/notesSlide11.xml"/><Relationship Id="rId1" Type="http://schemas.openxmlformats.org/officeDocument/2006/relationships/slideLayout" Target="../slideLayouts/slideLayout151.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services/databricks/" TargetMode="External"/><Relationship Id="rId2" Type="http://schemas.openxmlformats.org/officeDocument/2006/relationships/notesSlide" Target="../notesSlides/notesSlide12.xml"/><Relationship Id="rId1" Type="http://schemas.openxmlformats.org/officeDocument/2006/relationships/slideLayout" Target="../slideLayouts/slideLayout1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43.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32.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57.xml"/><Relationship Id="rId5" Type="http://schemas.openxmlformats.org/officeDocument/2006/relationships/image" Target="../media/image37.jpeg"/><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3.xml"/></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9.emf"/><Relationship Id="rId7" Type="http://schemas.openxmlformats.org/officeDocument/2006/relationships/image" Target="../media/image17.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8.xml"/><Relationship Id="rId16" Type="http://schemas.openxmlformats.org/officeDocument/2006/relationships/image" Target="../media/image49.png"/><Relationship Id="rId1" Type="http://schemas.openxmlformats.org/officeDocument/2006/relationships/slideLayout" Target="../slideLayouts/slideLayout154.xml"/><Relationship Id="rId6" Type="http://schemas.openxmlformats.org/officeDocument/2006/relationships/image" Target="../media/image16.svg"/><Relationship Id="rId11" Type="http://schemas.openxmlformats.org/officeDocument/2006/relationships/image" Target="../media/image44.png"/><Relationship Id="rId5" Type="http://schemas.openxmlformats.org/officeDocument/2006/relationships/image" Target="../media/image15.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40.png"/><Relationship Id="rId9" Type="http://schemas.openxmlformats.org/officeDocument/2006/relationships/image" Target="../media/image42.png"/><Relationship Id="rId14" Type="http://schemas.openxmlformats.org/officeDocument/2006/relationships/image" Target="../media/image47.svg"/></Relationships>
</file>

<file path=ppt/slides/_rels/slide9.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44.png"/><Relationship Id="rId18" Type="http://schemas.openxmlformats.org/officeDocument/2006/relationships/image" Target="../media/image46.png"/><Relationship Id="rId3" Type="http://schemas.openxmlformats.org/officeDocument/2006/relationships/image" Target="../media/image39.emf"/><Relationship Id="rId21" Type="http://schemas.openxmlformats.org/officeDocument/2006/relationships/image" Target="../media/image57.png"/><Relationship Id="rId7" Type="http://schemas.openxmlformats.org/officeDocument/2006/relationships/image" Target="../media/image17.png"/><Relationship Id="rId12" Type="http://schemas.openxmlformats.org/officeDocument/2006/relationships/image" Target="../media/image43.png"/><Relationship Id="rId17" Type="http://schemas.openxmlformats.org/officeDocument/2006/relationships/image" Target="../media/image45.png"/><Relationship Id="rId2" Type="http://schemas.openxmlformats.org/officeDocument/2006/relationships/notesSlide" Target="../notesSlides/notesSlide9.xml"/><Relationship Id="rId16" Type="http://schemas.openxmlformats.org/officeDocument/2006/relationships/image" Target="../media/image52.png"/><Relationship Id="rId20" Type="http://schemas.openxmlformats.org/officeDocument/2006/relationships/image" Target="../media/image48.png"/><Relationship Id="rId1" Type="http://schemas.openxmlformats.org/officeDocument/2006/relationships/slideLayout" Target="../slideLayouts/slideLayout168.xml"/><Relationship Id="rId6" Type="http://schemas.openxmlformats.org/officeDocument/2006/relationships/image" Target="../media/image16.svg"/><Relationship Id="rId11" Type="http://schemas.openxmlformats.org/officeDocument/2006/relationships/image" Target="../media/image42.png"/><Relationship Id="rId5" Type="http://schemas.openxmlformats.org/officeDocument/2006/relationships/image" Target="../media/image15.png"/><Relationship Id="rId15" Type="http://schemas.openxmlformats.org/officeDocument/2006/relationships/image" Target="../media/image56.png"/><Relationship Id="rId10" Type="http://schemas.openxmlformats.org/officeDocument/2006/relationships/image" Target="../media/image54.png"/><Relationship Id="rId19" Type="http://schemas.openxmlformats.org/officeDocument/2006/relationships/image" Target="../media/image47.svg"/><Relationship Id="rId4" Type="http://schemas.openxmlformats.org/officeDocument/2006/relationships/image" Target="../media/image40.png"/><Relationship Id="rId9" Type="http://schemas.openxmlformats.org/officeDocument/2006/relationships/image" Target="../media/image41.png"/><Relationship Id="rId1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511451" y="1853039"/>
            <a:ext cx="10664309" cy="2066078"/>
          </a:xfrm>
        </p:spPr>
        <p:txBody>
          <a:bodyPr lIns="0" tIns="0" rIns="0" bIns="0" anchor="b">
            <a:noAutofit/>
          </a:bodyPr>
          <a:lstStyle/>
          <a:p>
            <a:pPr>
              <a:lnSpc>
                <a:spcPct val="100000"/>
              </a:lnSpc>
              <a:spcBef>
                <a:spcPts val="0"/>
              </a:spcBef>
              <a:spcAft>
                <a:spcPts val="2000"/>
              </a:spcAft>
            </a:pPr>
            <a:r>
              <a:rPr lang="en-US" sz="5400" cap="none" spc="100">
                <a:latin typeface="+mj-lt"/>
                <a:cs typeface="Segoe UI Semibold" charset="0"/>
              </a:rPr>
              <a:t>Azure Databricks</a:t>
            </a:r>
            <a:br>
              <a:rPr lang="en-US" sz="5400" spc="100">
                <a:cs typeface="Segoe UI Semibold" charset="0"/>
              </a:rPr>
            </a:br>
            <a:r>
              <a:rPr lang="en-US" sz="4000" spc="100">
                <a:cs typeface="Segoe UI Semibold" charset="0"/>
              </a:rPr>
              <a:t>A</a:t>
            </a:r>
            <a:r>
              <a:rPr lang="en-US" sz="4000" cap="none" spc="100">
                <a:latin typeface="+mj-lt"/>
                <a:cs typeface="Segoe UI Semibold" charset="0"/>
              </a:rPr>
              <a:t>n Introduction</a:t>
            </a:r>
            <a:endParaRPr lang="en-US" sz="2400" b="1" cap="none" spc="100">
              <a:latin typeface="Segoe UI Semibold" charset="0"/>
              <a:ea typeface="Segoe UI Semibold" charset="0"/>
              <a:cs typeface="Segoe UI Semibold" charset="0"/>
            </a:endParaRPr>
          </a:p>
        </p:txBody>
      </p:sp>
      <p:cxnSp>
        <p:nvCxnSpPr>
          <p:cNvPr id="5" name="Straight Connector 4"/>
          <p:cNvCxnSpPr/>
          <p:nvPr/>
        </p:nvCxnSpPr>
        <p:spPr>
          <a:xfrm>
            <a:off x="537472" y="4188094"/>
            <a:ext cx="4957395" cy="71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926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1284" y="-2187"/>
            <a:ext cx="11654187" cy="899537"/>
          </a:xfrm>
        </p:spPr>
        <p:txBody>
          <a:bodyPr vert="horz" wrap="square" lIns="146284" tIns="91427" rIns="146284" bIns="91427" rtlCol="0" anchor="ctr">
            <a:noAutofit/>
          </a:bodyPr>
          <a:lstStyle/>
          <a:p>
            <a:pPr algn="ctr"/>
            <a:r>
              <a:rPr lang="en-US" sz="2400" cap="all" spc="800">
                <a:solidFill>
                  <a:srgbClr val="0078D7"/>
                </a:solidFill>
                <a:latin typeface="Segoe UI Light" charset="0"/>
                <a:cs typeface="Segoe UI Light" charset="0"/>
              </a:rPr>
              <a:t>Big Data Streaming Pattern with Azure</a:t>
            </a: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0850" y="1897647"/>
            <a:ext cx="857767" cy="855922"/>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2993" y="2686521"/>
            <a:ext cx="987631" cy="374793"/>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50790"/>
            <a:r>
              <a:rPr lang="en-US">
                <a:solidFill>
                  <a:srgbClr val="505050"/>
                </a:solidFill>
              </a:rPr>
              <a:t>REAL-TIME</a:t>
            </a:r>
          </a:p>
          <a:p>
            <a:pPr defTabSz="950790"/>
            <a:r>
              <a:rPr lang="en-US">
                <a:solidFill>
                  <a:srgbClr val="505050"/>
                </a:solidFill>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1577" y="5242642"/>
            <a:ext cx="960382" cy="374793"/>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50790"/>
            <a:r>
              <a:rPr lang="en-US">
                <a:solidFill>
                  <a:srgbClr val="505050"/>
                </a:solidFill>
              </a:rPr>
              <a:t>REAL-TIME </a:t>
            </a:r>
          </a:p>
          <a:p>
            <a:pPr defTabSz="950790"/>
            <a:r>
              <a:rPr lang="en-US">
                <a:solidFill>
                  <a:srgbClr val="505050"/>
                </a:solidFill>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5845" y="4416587"/>
            <a:ext cx="791057" cy="791057"/>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963" y="5264270"/>
            <a:ext cx="1455089"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418"/>
            <a:r>
              <a:rPr lang="en-US" sz="918">
                <a:solidFill>
                  <a:srgbClr val="505050"/>
                </a:solidFill>
              </a:rPr>
              <a:t>BUSINESS / CUSTOM APPS</a:t>
            </a:r>
          </a:p>
          <a:p>
            <a:pPr defTabSz="932418"/>
            <a:r>
              <a:rPr lang="en-US" sz="918">
                <a:solidFill>
                  <a:srgbClr val="505050"/>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968" y="4855685"/>
            <a:ext cx="1089080" cy="406857"/>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950374" fontAlgn="base">
                    <a:spcBef>
                      <a:spcPct val="0"/>
                    </a:spcBef>
                    <a:spcAft>
                      <a:spcPct val="0"/>
                    </a:spcAft>
                  </a:pPr>
                  <a:endParaRPr lang="en-US" sz="1871" kern="0" spc="-52">
                    <a:solidFill>
                      <a:srgbClr val="505050"/>
                    </a:soli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836">
                    <a:solidFill>
                      <a:srgbClr val="505050"/>
                    </a:solidFill>
                    <a:latin typeface="Segoe UI Semilight"/>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836">
                    <a:solidFill>
                      <a:srgbClr val="505050"/>
                    </a:solidFill>
                    <a:latin typeface="Segoe UI Semilight"/>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950374" fontAlgn="base">
                    <a:spcBef>
                      <a:spcPct val="0"/>
                    </a:spcBef>
                    <a:spcAft>
                      <a:spcPct val="0"/>
                    </a:spcAft>
                  </a:pPr>
                  <a:endParaRPr lang="en-US" sz="1871" kern="0" spc="-52">
                    <a:solidFill>
                      <a:srgbClr val="505050"/>
                    </a:solidFill>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836">
                    <a:solidFill>
                      <a:srgbClr val="505050"/>
                    </a:solidFill>
                    <a:latin typeface="Segoe UI Semilight"/>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836">
                    <a:solidFill>
                      <a:srgbClr val="505050"/>
                    </a:solidFill>
                    <a:latin typeface="Segoe UI Semilight"/>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6289" y="3765881"/>
            <a:ext cx="1504437" cy="37288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418"/>
            <a:r>
              <a:rPr lang="en-US" sz="918">
                <a:solidFill>
                  <a:srgbClr val="505050"/>
                </a:solidFill>
              </a:rPr>
              <a:t>LOGS, FILES AND MEDIA</a:t>
            </a:r>
            <a:br>
              <a:rPr lang="en-US" sz="918">
                <a:solidFill>
                  <a:srgbClr val="505050"/>
                </a:solidFill>
              </a:rPr>
            </a:br>
            <a:r>
              <a:rPr lang="en-US" sz="918">
                <a:solidFill>
                  <a:srgbClr val="505050"/>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7193" y="3400186"/>
            <a:ext cx="1162629" cy="318145"/>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r>
                <a:rPr lang="en-US" sz="1836">
                  <a:solidFill>
                    <a:srgbClr val="505050"/>
                  </a:solidFill>
                  <a:latin typeface="Segoe UI Semilight"/>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968" y="2341770"/>
            <a:ext cx="1108799" cy="350214"/>
          </a:xfrm>
          <a:prstGeom prst="rect">
            <a:avLst/>
          </a:prstGeom>
          <a:noFill/>
        </p:spPr>
        <p:txBody>
          <a:bodyPr wrap="none" lIns="91427" tIns="45713" rIns="91427" bIns="45713" rtlCol="0">
            <a:spAutoFit/>
          </a:bodyPr>
          <a:lstStyle/>
          <a:p>
            <a:pPr algn="ctr" defTabSz="950973">
              <a:defRPr/>
            </a:pPr>
            <a:r>
              <a:rPr lang="en-US" sz="816"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0973">
              <a:defRPr/>
            </a:pPr>
            <a:r>
              <a:rPr lang="en-US" sz="816"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4178" y="1868468"/>
            <a:ext cx="675015" cy="476256"/>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836">
                    <a:solidFill>
                      <a:srgbClr val="505050"/>
                    </a:solidFill>
                    <a:latin typeface="Segoe UI Semilight"/>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836">
                    <a:solidFill>
                      <a:srgbClr val="505050"/>
                    </a:solidFill>
                    <a:latin typeface="Segoe UI Semilight"/>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836">
                    <a:solidFill>
                      <a:srgbClr val="505050"/>
                    </a:solidFill>
                    <a:latin typeface="Segoe UI Semilight"/>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60539" y="2196119"/>
            <a:ext cx="274254" cy="177098"/>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980638" y="1634593"/>
            <a:ext cx="0" cy="41559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836281" y="1634593"/>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836281" y="5776016"/>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292" y="1680211"/>
            <a:ext cx="0" cy="41559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6415" y="1680211"/>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289" y="5814761"/>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026274" y="3758200"/>
            <a:ext cx="617015"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C9573B6F-3AC9-4DDA-9898-1694D9AFF1A9}"/>
              </a:ext>
            </a:extLst>
          </p:cNvPr>
          <p:cNvGrpSpPr/>
          <p:nvPr/>
        </p:nvGrpSpPr>
        <p:grpSpPr>
          <a:xfrm>
            <a:off x="2597654" y="1007193"/>
            <a:ext cx="7146373" cy="4948876"/>
            <a:chOff x="2597156" y="862474"/>
            <a:chExt cx="7147387" cy="4949578"/>
          </a:xfrm>
        </p:grpSpPr>
        <p:sp>
          <p:nvSpPr>
            <p:cNvPr id="278" name="Rectangle: Rounded Corners 277">
              <a:extLst>
                <a:ext uri="{FF2B5EF4-FFF2-40B4-BE49-F238E27FC236}">
                  <a16:creationId xmlns:a16="http://schemas.microsoft.com/office/drawing/2014/main" id="{CBEBED42-84DF-44EF-A090-8B68847C0C76}"/>
                </a:ext>
              </a:extLst>
            </p:cNvPr>
            <p:cNvSpPr/>
            <p:nvPr/>
          </p:nvSpPr>
          <p:spPr bwMode="auto">
            <a:xfrm>
              <a:off x="2695065" y="4863539"/>
              <a:ext cx="7006663" cy="94851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A69E0FC0-2D71-4522-A6CE-13CC209AE0FF}"/>
                </a:ext>
              </a:extLst>
            </p:cNvPr>
            <p:cNvSpPr/>
            <p:nvPr/>
          </p:nvSpPr>
          <p:spPr bwMode="auto">
            <a:xfrm>
              <a:off x="3495820" y="4945303"/>
              <a:ext cx="5658178" cy="767974"/>
            </a:xfrm>
            <a:prstGeom prst="rect">
              <a:avLst/>
            </a:prstGeom>
            <a:solidFill>
              <a:schemeClr val="bg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505050"/>
                </a:solidFill>
                <a:latin typeface="Segoe UI Semilight"/>
                <a:ea typeface="Segoe UI" pitchFamily="34" charset="0"/>
                <a:cs typeface="Segoe UI" pitchFamily="34" charset="0"/>
              </a:endParaRPr>
            </a:p>
          </p:txBody>
        </p:sp>
        <p:pic>
          <p:nvPicPr>
            <p:cNvPr id="39" name="Picture 24" descr="Image result for Azure Cosmos DB icon">
              <a:extLst>
                <a:ext uri="{FF2B5EF4-FFF2-40B4-BE49-F238E27FC236}">
                  <a16:creationId xmlns:a16="http://schemas.microsoft.com/office/drawing/2014/main" id="{BBCDF950-2373-43FB-8A73-06C597D0B42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99274" y="5108133"/>
              <a:ext cx="696688"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93148" y="5068499"/>
              <a:ext cx="445027" cy="44502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1"/>
            <a:stretch>
              <a:fillRect/>
            </a:stretch>
          </p:blipFill>
          <p:spPr>
            <a:xfrm>
              <a:off x="3931090" y="5053812"/>
              <a:ext cx="474405" cy="474405"/>
            </a:xfrm>
            <a:prstGeom prst="rect">
              <a:avLst/>
            </a:prstGeom>
          </p:spPr>
        </p:pic>
        <p:pic>
          <p:nvPicPr>
            <p:cNvPr id="42" name="Picture 30" descr="Image result for Azure SQL DB icon">
              <a:extLst>
                <a:ext uri="{FF2B5EF4-FFF2-40B4-BE49-F238E27FC236}">
                  <a16:creationId xmlns:a16="http://schemas.microsoft.com/office/drawing/2014/main" id="{9333EBF3-676A-412C-9952-9B35FF912F3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78253" y="5107830"/>
              <a:ext cx="436139" cy="4361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005F606-D415-4E85-B2EC-6F8C096DCD5A}"/>
                </a:ext>
              </a:extLst>
            </p:cNvPr>
            <p:cNvSpPr/>
            <p:nvPr/>
          </p:nvSpPr>
          <p:spPr bwMode="auto">
            <a:xfrm>
              <a:off x="3606091" y="3088633"/>
              <a:ext cx="742660" cy="641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505050"/>
                </a:solidFill>
                <a:latin typeface="Segoe UI Semilight"/>
                <a:ea typeface="Segoe UI" pitchFamily="34" charset="0"/>
                <a:cs typeface="Segoe UI" pitchFamily="34" charset="0"/>
              </a:endParaRPr>
            </a:p>
          </p:txBody>
        </p:sp>
        <p:pic>
          <p:nvPicPr>
            <p:cNvPr id="72" name="Picture 71">
              <a:extLst>
                <a:ext uri="{FF2B5EF4-FFF2-40B4-BE49-F238E27FC236}">
                  <a16:creationId xmlns:a16="http://schemas.microsoft.com/office/drawing/2014/main" id="{97DFC518-22C0-42DB-A542-A25E776E7EFA}"/>
                </a:ext>
              </a:extLst>
            </p:cNvPr>
            <p:cNvPicPr>
              <a:picLocks noChangeAspect="1"/>
            </p:cNvPicPr>
            <p:nvPr/>
          </p:nvPicPr>
          <p:blipFill>
            <a:blip r:embed="rId13"/>
            <a:stretch>
              <a:fillRect/>
            </a:stretch>
          </p:blipFill>
          <p:spPr>
            <a:xfrm>
              <a:off x="3805204" y="3187368"/>
              <a:ext cx="395269" cy="395269"/>
            </a:xfrm>
            <a:prstGeom prst="rect">
              <a:avLst/>
            </a:prstGeom>
            <a:solidFill>
              <a:schemeClr val="bg1"/>
            </a:solidFill>
            <a:ln>
              <a:noFill/>
            </a:ln>
          </p:spPr>
        </p:pic>
        <p:sp>
          <p:nvSpPr>
            <p:cNvPr id="8" name="TextBox 7">
              <a:extLst>
                <a:ext uri="{FF2B5EF4-FFF2-40B4-BE49-F238E27FC236}">
                  <a16:creationId xmlns:a16="http://schemas.microsoft.com/office/drawing/2014/main" id="{97DE9726-BD7C-4657-9A44-8986AE62F9E7}"/>
                </a:ext>
              </a:extLst>
            </p:cNvPr>
            <p:cNvSpPr txBox="1"/>
            <p:nvPr/>
          </p:nvSpPr>
          <p:spPr>
            <a:xfrm>
              <a:off x="2715584" y="3771509"/>
              <a:ext cx="873957" cy="233590"/>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r>
                <a:rPr lang="en-US">
                  <a:solidFill>
                    <a:srgbClr val="505050"/>
                  </a:solidFill>
                </a:rPr>
                <a:t>EVENT HUBS</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702065" y="3777629"/>
              <a:ext cx="627095" cy="233590"/>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r>
                <a:rPr lang="en-US">
                  <a:solidFill>
                    <a:srgbClr val="505050"/>
                  </a:solidFill>
                </a:rPr>
                <a:t>IoT HUB</a:t>
              </a:r>
            </a:p>
          </p:txBody>
        </p:sp>
        <p:sp>
          <p:nvSpPr>
            <p:cNvPr id="76" name="TextBox 75">
              <a:extLst>
                <a:ext uri="{FF2B5EF4-FFF2-40B4-BE49-F238E27FC236}">
                  <a16:creationId xmlns:a16="http://schemas.microsoft.com/office/drawing/2014/main" id="{B04CA3A7-A8D1-4257-A1A7-ED0CAAC8C8AE}"/>
                </a:ext>
              </a:extLst>
            </p:cNvPr>
            <p:cNvSpPr txBox="1"/>
            <p:nvPr/>
          </p:nvSpPr>
          <p:spPr>
            <a:xfrm>
              <a:off x="4377556" y="3771509"/>
              <a:ext cx="1410474" cy="233590"/>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r>
                <a:rPr lang="en-US">
                  <a:solidFill>
                    <a:srgbClr val="505050"/>
                  </a:solidFill>
                </a:rPr>
                <a:t>KAFKA on HDINSIGHT </a:t>
              </a:r>
            </a:p>
          </p:txBody>
        </p:sp>
        <p:pic>
          <p:nvPicPr>
            <p:cNvPr id="77" name="Picture 76">
              <a:extLst>
                <a:ext uri="{FF2B5EF4-FFF2-40B4-BE49-F238E27FC236}">
                  <a16:creationId xmlns:a16="http://schemas.microsoft.com/office/drawing/2014/main" id="{51E7C3F0-DD83-4803-A332-E040AE6CABE0}"/>
                </a:ext>
              </a:extLst>
            </p:cNvPr>
            <p:cNvPicPr>
              <a:picLocks noChangeAspect="1"/>
            </p:cNvPicPr>
            <p:nvPr/>
          </p:nvPicPr>
          <p:blipFill>
            <a:blip r:embed="rId14"/>
            <a:stretch>
              <a:fillRect/>
            </a:stretch>
          </p:blipFill>
          <p:spPr>
            <a:xfrm>
              <a:off x="7179874" y="3088633"/>
              <a:ext cx="649917" cy="649917"/>
            </a:xfrm>
            <a:prstGeom prst="rect">
              <a:avLst/>
            </a:prstGeom>
            <a:ln>
              <a:noFill/>
            </a:ln>
          </p:spPr>
        </p:pic>
        <p:sp>
          <p:nvSpPr>
            <p:cNvPr id="81" name="TextBox 80">
              <a:extLst>
                <a:ext uri="{FF2B5EF4-FFF2-40B4-BE49-F238E27FC236}">
                  <a16:creationId xmlns:a16="http://schemas.microsoft.com/office/drawing/2014/main" id="{AF34930A-FF5D-41A9-B636-B29C7BF68435}"/>
                </a:ext>
              </a:extLst>
            </p:cNvPr>
            <p:cNvSpPr txBox="1"/>
            <p:nvPr/>
          </p:nvSpPr>
          <p:spPr>
            <a:xfrm>
              <a:off x="7192650" y="3725592"/>
              <a:ext cx="825867" cy="374846"/>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r>
                <a:rPr lang="en-US" sz="900">
                  <a:solidFill>
                    <a:srgbClr val="505050"/>
                  </a:solidFill>
                </a:rPr>
                <a:t>STREAM </a:t>
              </a:r>
            </a:p>
            <a:p>
              <a:pPr defTabSz="950790"/>
              <a:r>
                <a:rPr lang="en-US" sz="900">
                  <a:solidFill>
                    <a:srgbClr val="505050"/>
                  </a:solidFill>
                </a:rPr>
                <a:t>ANALYTICS </a:t>
              </a:r>
            </a:p>
          </p:txBody>
        </p:sp>
        <p:sp>
          <p:nvSpPr>
            <p:cNvPr id="269" name="Rectangle 268">
              <a:extLst>
                <a:ext uri="{FF2B5EF4-FFF2-40B4-BE49-F238E27FC236}">
                  <a16:creationId xmlns:a16="http://schemas.microsoft.com/office/drawing/2014/main" id="{B4CF7B6F-8BD0-40D6-84E5-B9724E17ACDF}"/>
                </a:ext>
              </a:extLst>
            </p:cNvPr>
            <p:cNvSpPr/>
            <p:nvPr/>
          </p:nvSpPr>
          <p:spPr>
            <a:xfrm>
              <a:off x="7863815" y="3729391"/>
              <a:ext cx="1252971" cy="367529"/>
            </a:xfrm>
            <a:prstGeom prst="rect">
              <a:avLst/>
            </a:prstGeom>
          </p:spPr>
          <p:txBody>
            <a:bodyPr wrap="none">
              <a:spAutoFit/>
            </a:bodyPr>
            <a:lstStyle/>
            <a:p>
              <a:pPr defTabSz="950790"/>
              <a:r>
                <a:rPr lang="en-US"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a:p>
              <a:pPr algn="ctr" defTabSz="950790"/>
              <a:r>
                <a:rPr lang="en-US"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59" name="TextBox 58">
              <a:extLst>
                <a:ext uri="{FF2B5EF4-FFF2-40B4-BE49-F238E27FC236}">
                  <a16:creationId xmlns:a16="http://schemas.microsoft.com/office/drawing/2014/main" id="{B723EFC5-6988-4E8A-BF81-DC1937934AC5}"/>
                </a:ext>
              </a:extLst>
            </p:cNvPr>
            <p:cNvSpPr txBox="1"/>
            <p:nvPr/>
          </p:nvSpPr>
          <p:spPr>
            <a:xfrm>
              <a:off x="6676529" y="1870210"/>
              <a:ext cx="857889" cy="538793"/>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r>
                <a:rPr lang="en-US" sz="900">
                  <a:solidFill>
                    <a:srgbClr val="505050"/>
                  </a:solidFill>
                  <a:latin typeface="Segoe UI Semibold" panose="020B0702040204020203" pitchFamily="34" charset="0"/>
                  <a:cs typeface="Segoe UI Semibold" panose="020B0702040204020203" pitchFamily="34" charset="0"/>
                </a:rPr>
                <a:t>AZURE ML STUDIO</a:t>
              </a:r>
            </a:p>
          </p:txBody>
        </p:sp>
        <p:sp>
          <p:nvSpPr>
            <p:cNvPr id="70" name="TextBox 69">
              <a:extLst>
                <a:ext uri="{FF2B5EF4-FFF2-40B4-BE49-F238E27FC236}">
                  <a16:creationId xmlns:a16="http://schemas.microsoft.com/office/drawing/2014/main" id="{4B003B8B-78F8-410B-B731-59EB90E54A84}"/>
                </a:ext>
              </a:extLst>
            </p:cNvPr>
            <p:cNvSpPr txBox="1"/>
            <p:nvPr/>
          </p:nvSpPr>
          <p:spPr>
            <a:xfrm>
              <a:off x="7289602" y="1882982"/>
              <a:ext cx="1325270" cy="414143"/>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r>
                <a:rPr lang="en-US" sz="900">
                  <a:solidFill>
                    <a:srgbClr val="505050"/>
                  </a:solidFill>
                  <a:latin typeface="Segoe UI Semibold" panose="020B0702040204020203" pitchFamily="34" charset="0"/>
                  <a:cs typeface="Segoe UI Semibold" panose="020B0702040204020203" pitchFamily="34" charset="0"/>
                </a:rPr>
                <a:t>R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05272" y="1339326"/>
              <a:ext cx="670390" cy="647646"/>
            </a:xfrm>
            <a:prstGeom prst="rect">
              <a:avLst/>
            </a:prstGeom>
          </p:spPr>
        </p:pic>
        <p:sp>
          <p:nvSpPr>
            <p:cNvPr id="273" name="Rectangle 272">
              <a:extLst>
                <a:ext uri="{FF2B5EF4-FFF2-40B4-BE49-F238E27FC236}">
                  <a16:creationId xmlns:a16="http://schemas.microsoft.com/office/drawing/2014/main" id="{116D0A8B-33C5-4104-A2B9-9BB980DEA97B}"/>
                </a:ext>
              </a:extLst>
            </p:cNvPr>
            <p:cNvSpPr/>
            <p:nvPr/>
          </p:nvSpPr>
          <p:spPr>
            <a:xfrm>
              <a:off x="8249403" y="1955781"/>
              <a:ext cx="1252971" cy="367529"/>
            </a:xfrm>
            <a:prstGeom prst="rect">
              <a:avLst/>
            </a:prstGeom>
          </p:spPr>
          <p:txBody>
            <a:bodyPr wrap="none">
              <a:spAutoFit/>
            </a:bodyPr>
            <a:lstStyle/>
            <a:p>
              <a:pPr defTabSz="950790"/>
              <a:r>
                <a:rPr lang="en-US"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a:p>
              <a:pPr algn="ctr" defTabSz="950790"/>
              <a:r>
                <a:rPr lang="en-US"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597156" y="2956327"/>
              <a:ext cx="3260636" cy="115157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6699153" y="1325267"/>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441093" y="2954545"/>
              <a:ext cx="3303450"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6441093" y="1226641"/>
              <a:ext cx="3022289" cy="1050309"/>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06ED9446-6371-4280-BD14-9664CA491682}"/>
                </a:ext>
              </a:extLst>
            </p:cNvPr>
            <p:cNvSpPr/>
            <p:nvPr/>
          </p:nvSpPr>
          <p:spPr bwMode="auto">
            <a:xfrm>
              <a:off x="7609934" y="1340385"/>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9" name="image155.png" descr="image155.png">
              <a:extLst>
                <a:ext uri="{FF2B5EF4-FFF2-40B4-BE49-F238E27FC236}">
                  <a16:creationId xmlns:a16="http://schemas.microsoft.com/office/drawing/2014/main" id="{437D9690-B9F4-47F9-85E8-4C34D4BC9FC6}"/>
                </a:ext>
              </a:extLst>
            </p:cNvPr>
            <p:cNvPicPr>
              <a:picLocks noChangeAspect="1"/>
            </p:cNvPicPr>
            <p:nvPr/>
          </p:nvPicPr>
          <p:blipFill>
            <a:blip r:embed="rId16"/>
            <a:stretch>
              <a:fillRect/>
            </a:stretch>
          </p:blipFill>
          <p:spPr>
            <a:xfrm>
              <a:off x="7630787" y="1432990"/>
              <a:ext cx="495396" cy="383932"/>
            </a:xfrm>
            <a:prstGeom prst="rect">
              <a:avLst/>
            </a:prstGeom>
            <a:ln w="12700">
              <a:miter lim="400000"/>
            </a:ln>
          </p:spPr>
        </p:pic>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93100" y="1476213"/>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280" name="Rectangle 279">
              <a:extLst>
                <a:ext uri="{FF2B5EF4-FFF2-40B4-BE49-F238E27FC236}">
                  <a16:creationId xmlns:a16="http://schemas.microsoft.com/office/drawing/2014/main" id="{F82510D7-7F10-428A-88A5-D5ACFC688364}"/>
                </a:ext>
              </a:extLst>
            </p:cNvPr>
            <p:cNvSpPr/>
            <p:nvPr/>
          </p:nvSpPr>
          <p:spPr bwMode="auto">
            <a:xfrm>
              <a:off x="8454089" y="3066030"/>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Rectangle 280">
              <a:extLst>
                <a:ext uri="{FF2B5EF4-FFF2-40B4-BE49-F238E27FC236}">
                  <a16:creationId xmlns:a16="http://schemas.microsoft.com/office/drawing/2014/main" id="{DB198339-6528-4341-AD38-A0DE2E617A2C}"/>
                </a:ext>
              </a:extLst>
            </p:cNvPr>
            <p:cNvSpPr/>
            <p:nvPr/>
          </p:nvSpPr>
          <p:spPr bwMode="auto">
            <a:xfrm>
              <a:off x="4402547" y="3076846"/>
              <a:ext cx="130684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4" name="Picture 8" descr="Image result for Apache Kafka icon">
              <a:extLst>
                <a:ext uri="{FF2B5EF4-FFF2-40B4-BE49-F238E27FC236}">
                  <a16:creationId xmlns:a16="http://schemas.microsoft.com/office/drawing/2014/main" id="{6D4503AF-3DEB-42DE-9319-C4F9784E759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28357" y="3130449"/>
              <a:ext cx="930925" cy="5585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5" name="Picture 6" descr="https://pbs.twimg.com/profile_images/928135110217441280/voCtWZjZ.jpg">
              <a:extLst>
                <a:ext uri="{FF2B5EF4-FFF2-40B4-BE49-F238E27FC236}">
                  <a16:creationId xmlns:a16="http://schemas.microsoft.com/office/drawing/2014/main" id="{B31184A3-EAE7-4BD8-9D31-67B8DC497EA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429438" y="3185678"/>
              <a:ext cx="456608" cy="456608"/>
            </a:xfrm>
            <a:prstGeom prst="rect">
              <a:avLst/>
            </a:prstGeom>
            <a:noFill/>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DC1FE6FA-3E68-40C5-A486-E185CA18E66B}"/>
                </a:ext>
              </a:extLst>
            </p:cNvPr>
            <p:cNvSpPr/>
            <p:nvPr/>
          </p:nvSpPr>
          <p:spPr bwMode="auto">
            <a:xfrm>
              <a:off x="2789295" y="3086330"/>
              <a:ext cx="684606" cy="639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3" name="Picture 6" descr="Image result for Azure Event Hub icon">
              <a:extLst>
                <a:ext uri="{FF2B5EF4-FFF2-40B4-BE49-F238E27FC236}">
                  <a16:creationId xmlns:a16="http://schemas.microsoft.com/office/drawing/2014/main" id="{EDE25C4A-C250-4148-B80C-0C775DBEB8BB}"/>
                </a:ext>
              </a:extLst>
            </p:cNvPr>
            <p:cNvPicPr>
              <a:picLocks noChangeAspect="1" noChangeArrowheads="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2935062" y="3211270"/>
              <a:ext cx="368980" cy="368980"/>
            </a:xfrm>
            <a:prstGeom prst="rect">
              <a:avLst/>
            </a:prstGeom>
            <a:solidFill>
              <a:schemeClr val="accent1"/>
            </a:solidFill>
            <a:ln>
              <a:noFill/>
            </a:ln>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857792" y="3532114"/>
              <a:ext cx="548640"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0ECFC5EF-E819-4314-A5E0-BD635815D8F5}"/>
                </a:ext>
              </a:extLst>
            </p:cNvPr>
            <p:cNvCxnSpPr/>
            <p:nvPr/>
          </p:nvCxnSpPr>
          <p:spPr>
            <a:xfrm>
              <a:off x="4200473" y="4111699"/>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C8BBBDB-E928-451F-B7D4-903CBC9D159E}"/>
                </a:ext>
              </a:extLst>
            </p:cNvPr>
            <p:cNvCxnSpPr/>
            <p:nvPr/>
          </p:nvCxnSpPr>
          <p:spPr>
            <a:xfrm>
              <a:off x="8113312" y="4116394"/>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a:off x="8092818" y="2292841"/>
              <a:ext cx="0" cy="661704"/>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7091255" y="862474"/>
              <a:ext cx="2036520" cy="493212"/>
            </a:xfrm>
            <a:prstGeom prst="rect">
              <a:avLst/>
            </a:prstGeom>
            <a:noFill/>
          </p:spPr>
          <p:txBody>
            <a:bodyPr wrap="none" lIns="182854" tIns="146284" rIns="182854" bIns="146284" rtlCol="0">
              <a:spAutoFit/>
            </a:bodyPr>
            <a:lstStyle/>
            <a:p>
              <a:pPr defTabSz="914225">
                <a:lnSpc>
                  <a:spcPct val="90000"/>
                </a:lnSpc>
                <a:spcAft>
                  <a:spcPts val="600"/>
                </a:spcAft>
              </a:pPr>
              <a:r>
                <a:rPr lang="en-US" sz="1400">
                  <a:gradFill>
                    <a:gsLst>
                      <a:gs pos="2917">
                        <a:srgbClr val="505050"/>
                      </a:gs>
                      <a:gs pos="30000">
                        <a:srgbClr val="505050"/>
                      </a:gs>
                    </a:gsLst>
                    <a:lin ang="5400000" scaled="0"/>
                  </a:gradFill>
                  <a:latin typeface="Segoe UI Semilight"/>
                </a:rPr>
                <a:t>MACHINE LEARNING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366869" y="2543546"/>
              <a:ext cx="1981248" cy="493212"/>
            </a:xfrm>
            <a:prstGeom prst="rect">
              <a:avLst/>
            </a:prstGeom>
            <a:noFill/>
          </p:spPr>
          <p:txBody>
            <a:bodyPr wrap="none" lIns="182854" tIns="146284" rIns="182854" bIns="146284" rtlCol="0">
              <a:spAutoFit/>
            </a:bodyPr>
            <a:lstStyle/>
            <a:p>
              <a:pPr defTabSz="914225">
                <a:lnSpc>
                  <a:spcPct val="90000"/>
                </a:lnSpc>
                <a:spcAft>
                  <a:spcPts val="600"/>
                </a:spcAft>
              </a:pPr>
              <a:r>
                <a:rPr lang="en-US" sz="1400">
                  <a:gradFill>
                    <a:gsLst>
                      <a:gs pos="2917">
                        <a:srgbClr val="505050"/>
                      </a:gs>
                      <a:gs pos="30000">
                        <a:srgbClr val="505050"/>
                      </a:gs>
                    </a:gsLst>
                    <a:lin ang="5400000" scaled="0"/>
                  </a:gradFill>
                  <a:latin typeface="Segoe UI Semilight"/>
                </a:rPr>
                <a:t>STREAM INGESTION</a:t>
              </a:r>
            </a:p>
          </p:txBody>
        </p:sp>
        <p:sp>
          <p:nvSpPr>
            <p:cNvPr id="304" name="TextBox 303">
              <a:extLst>
                <a:ext uri="{FF2B5EF4-FFF2-40B4-BE49-F238E27FC236}">
                  <a16:creationId xmlns:a16="http://schemas.microsoft.com/office/drawing/2014/main" id="{C32C3496-8F3E-440F-98F6-2B9EA42FB749}"/>
                </a:ext>
              </a:extLst>
            </p:cNvPr>
            <p:cNvSpPr txBox="1"/>
            <p:nvPr/>
          </p:nvSpPr>
          <p:spPr>
            <a:xfrm>
              <a:off x="5322469" y="4480564"/>
              <a:ext cx="2173415" cy="493212"/>
            </a:xfrm>
            <a:prstGeom prst="rect">
              <a:avLst/>
            </a:prstGeom>
            <a:noFill/>
          </p:spPr>
          <p:txBody>
            <a:bodyPr wrap="none" lIns="182854" tIns="146284" rIns="182854" bIns="146284" rtlCol="0">
              <a:spAutoFit/>
            </a:bodyPr>
            <a:lstStyle/>
            <a:p>
              <a:pPr defTabSz="914225">
                <a:lnSpc>
                  <a:spcPct val="90000"/>
                </a:lnSpc>
                <a:spcAft>
                  <a:spcPts val="600"/>
                </a:spcAft>
              </a:pPr>
              <a:r>
                <a:rPr lang="en-US" sz="1400">
                  <a:gradFill>
                    <a:gsLst>
                      <a:gs pos="2917">
                        <a:srgbClr val="505050"/>
                      </a:gs>
                      <a:gs pos="30000">
                        <a:srgbClr val="505050"/>
                      </a:gs>
                    </a:gsLst>
                    <a:lin ang="5400000" scaled="0"/>
                  </a:gradFill>
                  <a:latin typeface="Segoe UI Semilight"/>
                </a:rPr>
                <a:t>LONG-TERM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210498" y="2543546"/>
              <a:ext cx="2022861" cy="493212"/>
            </a:xfrm>
            <a:prstGeom prst="rect">
              <a:avLst/>
            </a:prstGeom>
            <a:noFill/>
          </p:spPr>
          <p:txBody>
            <a:bodyPr wrap="none" lIns="182854" tIns="146284" rIns="182854" bIns="146284" rtlCol="0">
              <a:spAutoFit/>
            </a:bodyPr>
            <a:lstStyle/>
            <a:p>
              <a:pPr defTabSz="914225">
                <a:lnSpc>
                  <a:spcPct val="90000"/>
                </a:lnSpc>
                <a:spcAft>
                  <a:spcPts val="600"/>
                </a:spcAft>
              </a:pPr>
              <a:r>
                <a:rPr lang="en-US" sz="1400">
                  <a:gradFill>
                    <a:gsLst>
                      <a:gs pos="2917">
                        <a:srgbClr val="505050"/>
                      </a:gs>
                      <a:gs pos="30000">
                        <a:srgbClr val="505050"/>
                      </a:gs>
                    </a:gsLst>
                    <a:lin ang="5400000" scaled="0"/>
                  </a:gradFill>
                  <a:latin typeface="Segoe UI Semilight"/>
                </a:rPr>
                <a:t>STREAM  ANALYTICS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152778" y="3077342"/>
              <a:ext cx="670390" cy="673651"/>
            </a:xfrm>
            <a:prstGeom prst="rect">
              <a:avLst/>
            </a:prstGeom>
          </p:spPr>
        </p:pic>
      </p:gr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a:off x="1980638" y="3712582"/>
            <a:ext cx="617015"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73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255632"/>
            <a:ext cx="8458773" cy="434434"/>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82854" tIns="146284" rIns="182854" bIns="146284" rtlCol="0" anchor="ctr">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82854" tIns="146284" rIns="182854" bIns="146284" rtlCol="0" anchor="ctr">
              <a:no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8" name="Group 7"/>
          <p:cNvGrpSpPr/>
          <p:nvPr/>
        </p:nvGrpSpPr>
        <p:grpSpPr>
          <a:xfrm>
            <a:off x="2089370" y="2186853"/>
            <a:ext cx="7702920" cy="2712906"/>
            <a:chOff x="2374847" y="1242868"/>
            <a:chExt cx="5984246" cy="2712906"/>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Workload optimized, managed clusters</a:t>
              </a:r>
            </a:p>
          </p:txBody>
        </p:sp>
        <p:sp>
          <p:nvSpPr>
            <p:cNvPr id="10" name="Rectangle 9"/>
            <p:cNvSpPr/>
            <p:nvPr/>
          </p:nvSpPr>
          <p:spPr>
            <a:xfrm>
              <a:off x="2374847" y="2284265"/>
              <a:ext cx="209944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Marketplace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HDP | CDH | MapR</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Managed Clusters</a:t>
              </a:r>
            </a:p>
          </p:txBody>
        </p:sp>
        <p:sp>
          <p:nvSpPr>
            <p:cNvPr id="56" name="Rectangle 55"/>
            <p:cNvSpPr/>
            <p:nvPr/>
          </p:nvSpPr>
          <p:spPr>
            <a:xfrm>
              <a:off x="4580382" y="1742783"/>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8"/>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Azure Databricks</a:t>
              </a: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BIG DATA </a:t>
            </a:r>
            <a:br>
              <a:rPr kumimoji="0" lang="en-US" sz="12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2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ANALYTICS</a:t>
            </a:r>
          </a:p>
        </p:txBody>
      </p:sp>
      <p:sp>
        <p:nvSpPr>
          <p:cNvPr id="25" name="Rectangle 24"/>
          <p:cNvSpPr/>
          <p:nvPr/>
        </p:nvSpPr>
        <p:spPr>
          <a:xfrm>
            <a:off x="2197134" y="1751332"/>
            <a:ext cx="7986092" cy="3095005"/>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Pentagon 63"/>
          <p:cNvSpPr/>
          <p:nvPr/>
        </p:nvSpPr>
        <p:spPr bwMode="auto">
          <a:xfrm rot="16200000">
            <a:off x="229897" y="3009789"/>
            <a:ext cx="3238661" cy="434434"/>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93455" y="-72448"/>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a:t>POSITIONING THE DIFFERENT BIG DATA SOLUTIONS</a:t>
            </a:r>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1347" y="5129697"/>
            <a:ext cx="451579" cy="451579"/>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3699011" y="5783263"/>
            <a:ext cx="476250" cy="409575"/>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8909" y="3277351"/>
            <a:ext cx="594135" cy="594135"/>
          </a:xfrm>
          <a:prstGeom prst="rect">
            <a:avLst/>
          </a:prstGeom>
        </p:spPr>
      </p:pic>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3322" y="3725396"/>
            <a:ext cx="309765" cy="309765"/>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0019" y="2879371"/>
            <a:ext cx="825877" cy="825877"/>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a:solidFill>
                  <a:srgbClr val="0078D7"/>
                </a:solidFill>
                <a:latin typeface="Segoe UI Light" charset="0"/>
                <a:cs typeface="Segoe UI Light" charset="0"/>
              </a:rPr>
              <a:t>KNOWING THE VARIOUS BIG DATA SOLUTIONS</a:t>
            </a:r>
          </a:p>
        </p:txBody>
      </p:sp>
    </p:spTree>
    <p:extLst>
      <p:ext uri="{BB962C8B-B14F-4D97-AF65-F5344CB8AC3E}">
        <p14:creationId xmlns:p14="http://schemas.microsoft.com/office/powerpoint/2010/main" val="401105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a:t>Azure Databricks Next Step </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5909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Azure Databricks Home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Documentation</a:t>
            </a:r>
            <a:r>
              <a:rPr lang="en-US">
                <a:solidFill>
                  <a:srgbClr val="0078D7"/>
                </a:solidFill>
                <a:latin typeface="Segoe UI Semilight"/>
              </a:rPr>
              <a:t>, Pricing, Get Started Information </a:t>
            </a: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8268176A-969E-4C64-8146-2B5181CCD420}"/>
              </a:ext>
            </a:extLst>
          </p:cNvPr>
          <p:cNvSpPr/>
          <p:nvPr/>
        </p:nvSpPr>
        <p:spPr>
          <a:xfrm>
            <a:off x="1868875" y="1726542"/>
            <a:ext cx="9307072" cy="496674"/>
          </a:xfrm>
          <a:prstGeom prst="rect">
            <a:avLst/>
          </a:prstGeom>
        </p:spPr>
        <p:txBody>
          <a:bodyPr wrap="square" numCol="1">
            <a:spAutoFit/>
          </a:bodyPr>
          <a:lstStyle/>
          <a:p>
            <a:pPr lvl="0" algn="ctr">
              <a:lnSpc>
                <a:spcPct val="150000"/>
              </a:lnSpc>
              <a:spcAft>
                <a:spcPts val="1800"/>
              </a:spcAft>
              <a:defRPr/>
            </a:pPr>
            <a:r>
              <a:rPr lang="en-US" sz="2000" b="1" spc="100">
                <a:solidFill>
                  <a:srgbClr val="505050"/>
                </a:solidFill>
                <a:latin typeface="Segoe UI Semibold" panose="020B0702040204020203" pitchFamily="34" charset="0"/>
                <a:cs typeface="Segoe UI" charset="0"/>
                <a:hlinkClick r:id="rId3"/>
              </a:rPr>
              <a:t>https://azure.microsoft.com/en-us/services/databricks/</a:t>
            </a:r>
            <a:endParaRPr kumimoji="0" lang="en-US" sz="2000" b="1"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endParaRPr>
          </a:p>
        </p:txBody>
      </p:sp>
    </p:spTree>
    <p:extLst>
      <p:ext uri="{BB962C8B-B14F-4D97-AF65-F5344CB8AC3E}">
        <p14:creationId xmlns:p14="http://schemas.microsoft.com/office/powerpoint/2010/main" val="2440792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1159752" y="3185486"/>
            <a:ext cx="9859116" cy="1108608"/>
          </a:xfrm>
        </p:spPr>
        <p:txBody>
          <a:bodyPr/>
          <a:lstStyle/>
          <a:p>
            <a:r>
              <a:rPr lang="en-US"/>
              <a:t>Demo</a:t>
            </a:r>
          </a:p>
        </p:txBody>
      </p:sp>
    </p:spTree>
    <p:extLst>
      <p:ext uri="{BB962C8B-B14F-4D97-AF65-F5344CB8AC3E}">
        <p14:creationId xmlns:p14="http://schemas.microsoft.com/office/powerpoint/2010/main" val="3458453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8" y="1448686"/>
            <a:ext cx="11653523" cy="5463034"/>
          </a:xfrm>
        </p:spPr>
        <p:txBody>
          <a:bodyPr/>
          <a:lstStyle/>
          <a:p>
            <a:pPr>
              <a:lnSpc>
                <a:spcPct val="100000"/>
              </a:lnSpc>
              <a:spcBef>
                <a:spcPts val="600"/>
              </a:spcBef>
              <a:spcAft>
                <a:spcPts val="600"/>
              </a:spcAft>
            </a:pPr>
            <a:r>
              <a:rPr lang="en-US"/>
              <a:t>Open-source data processing engine built around </a:t>
            </a:r>
            <a:r>
              <a:rPr lang="en-US">
                <a:latin typeface="Segoe UI Semibold" panose="020B0702040204020203" pitchFamily="34" charset="0"/>
                <a:cs typeface="Segoe UI Semibold" panose="020B0702040204020203" pitchFamily="34" charset="0"/>
              </a:rPr>
              <a:t>speed, ease of use, and sophisticated analytics</a:t>
            </a:r>
            <a:endParaRPr lang="en-US"/>
          </a:p>
          <a:p>
            <a:pPr>
              <a:lnSpc>
                <a:spcPct val="100000"/>
              </a:lnSpc>
              <a:spcBef>
                <a:spcPts val="600"/>
              </a:spcBef>
              <a:spcAft>
                <a:spcPts val="600"/>
              </a:spcAft>
            </a:pPr>
            <a:r>
              <a:rPr lang="en-US"/>
              <a:t>In memory engine that is up to </a:t>
            </a:r>
            <a:r>
              <a:rPr lang="en-US">
                <a:latin typeface="Segoe UI Semibold" panose="020B0702040204020203" pitchFamily="34" charset="0"/>
                <a:cs typeface="Segoe UI Semibold" panose="020B0702040204020203" pitchFamily="34" charset="0"/>
              </a:rPr>
              <a:t>100 times faster than Hadoop</a:t>
            </a:r>
            <a:endParaRPr lang="en-US"/>
          </a:p>
          <a:p>
            <a:pPr>
              <a:lnSpc>
                <a:spcPct val="100000"/>
              </a:lnSpc>
              <a:spcBef>
                <a:spcPts val="600"/>
              </a:spcBef>
              <a:spcAft>
                <a:spcPts val="600"/>
              </a:spcAft>
            </a:pPr>
            <a:r>
              <a:rPr lang="en-US">
                <a:latin typeface="Segoe UI Semibold" panose="020B0702040204020203" pitchFamily="34" charset="0"/>
                <a:cs typeface="Segoe UI Semibold" panose="020B0702040204020203" pitchFamily="34" charset="0"/>
              </a:rPr>
              <a:t>Largest open-source data project </a:t>
            </a:r>
            <a:r>
              <a:rPr lang="en-US"/>
              <a:t>with 1000+ contributors</a:t>
            </a:r>
          </a:p>
          <a:p>
            <a:pPr>
              <a:lnSpc>
                <a:spcPct val="100000"/>
              </a:lnSpc>
              <a:spcBef>
                <a:spcPts val="600"/>
              </a:spcBef>
              <a:spcAft>
                <a:spcPts val="600"/>
              </a:spcAft>
            </a:pPr>
            <a:r>
              <a:rPr lang="en-US">
                <a:latin typeface="Segoe UI Semibold" panose="020B0702040204020203" pitchFamily="34" charset="0"/>
                <a:cs typeface="Segoe UI Semibold" panose="020B0702040204020203" pitchFamily="34" charset="0"/>
              </a:rPr>
              <a:t>Highly extensible </a:t>
            </a:r>
            <a:r>
              <a:rPr lang="en-US"/>
              <a:t>with support for Scala, Java and Python alongside Spark SQL, GraphX, Streaming and Machine Learning Library (MLlib)</a:t>
            </a:r>
          </a:p>
          <a:p>
            <a:pPr marL="0" indent="0">
              <a:lnSpc>
                <a:spcPct val="100000"/>
              </a:lnSpc>
              <a:spcBef>
                <a:spcPts val="600"/>
              </a:spcBef>
              <a:spcAft>
                <a:spcPts val="1200"/>
              </a:spcAft>
              <a:buNone/>
            </a:pPr>
            <a:r>
              <a:rPr lang="en-US" sz="4800" b="1" spc="-100">
                <a:ln w="3175">
                  <a:noFill/>
                </a:ln>
                <a:solidFill>
                  <a:srgbClr val="0078D7"/>
                </a:solidFill>
                <a:latin typeface="Segoe UI Light"/>
                <a:cs typeface="Segoe UI" pitchFamily="34" charset="0"/>
              </a:rPr>
              <a:t>Why Databricks?</a:t>
            </a:r>
            <a:endParaRPr lang="en-US" sz="4400"/>
          </a:p>
          <a:p>
            <a:pPr>
              <a:lnSpc>
                <a:spcPct val="100000"/>
              </a:lnSpc>
              <a:spcBef>
                <a:spcPts val="600"/>
              </a:spcBef>
              <a:spcAft>
                <a:spcPts val="600"/>
              </a:spcAft>
            </a:pPr>
            <a:r>
              <a:rPr lang="en-US"/>
              <a:t>Databricks is the premium version of Spark available in the market </a:t>
            </a:r>
          </a:p>
          <a:p>
            <a:pPr>
              <a:lnSpc>
                <a:spcPct val="100000"/>
              </a:lnSpc>
              <a:spcBef>
                <a:spcPts val="600"/>
              </a:spcBef>
              <a:spcAft>
                <a:spcPts val="600"/>
              </a:spcAft>
            </a:pPr>
            <a:r>
              <a:rPr lang="en-US" b="1"/>
              <a:t>Spark founders created Databricks</a:t>
            </a:r>
          </a:p>
          <a:p>
            <a:pPr>
              <a:lnSpc>
                <a:spcPct val="100000"/>
              </a:lnSpc>
              <a:spcBef>
                <a:spcPts val="600"/>
              </a:spcBef>
              <a:spcAft>
                <a:spcPts val="600"/>
              </a:spcAft>
            </a:pPr>
            <a:r>
              <a:rPr lang="en-US"/>
              <a:t>Spark is the dominant workload in Hadoop</a:t>
            </a:r>
          </a:p>
          <a:p>
            <a:pPr>
              <a:lnSpc>
                <a:spcPct val="100000"/>
              </a:lnSpc>
              <a:spcBef>
                <a:spcPts val="600"/>
              </a:spcBef>
              <a:spcAft>
                <a:spcPts val="600"/>
              </a:spcAft>
            </a:pPr>
            <a:r>
              <a:rPr lang="en-US" b="1"/>
              <a:t>Databricks commits 75% of the code to Open Source Spark</a:t>
            </a:r>
            <a:r>
              <a:rPr lang="en-US"/>
              <a:t> </a:t>
            </a:r>
          </a:p>
          <a:p>
            <a:pPr marL="0" indent="0">
              <a:lnSpc>
                <a:spcPct val="100000"/>
              </a:lnSpc>
              <a:spcBef>
                <a:spcPts val="600"/>
              </a:spcBef>
              <a:spcAft>
                <a:spcPts val="1200"/>
              </a:spcAft>
              <a:buNone/>
            </a:pPr>
            <a:endParaRPr lang="en-US"/>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467109" y="408155"/>
            <a:ext cx="10515600" cy="1325563"/>
          </a:xfrm>
        </p:spPr>
        <p:txBody>
          <a:bodyPr/>
          <a:lstStyle/>
          <a:p>
            <a:r>
              <a:rPr lang="en-US" b="1"/>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36169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744619" y="5218911"/>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2016839" y="5128166"/>
            <a:ext cx="9624828" cy="877163"/>
          </a:xfrm>
          <a:prstGeom prst="rect">
            <a:avLst/>
          </a:prstGeom>
        </p:spPr>
        <p:txBody>
          <a:bodyPr wrap="square" numCol="1">
            <a:spAutoFit/>
          </a:bodyPr>
          <a:lstStyle/>
          <a:p>
            <a:pPr lvl="0">
              <a:lnSpc>
                <a:spcPct val="150000"/>
              </a:lnSpc>
              <a:spcAft>
                <a:spcPts val="1800"/>
              </a:spcAft>
              <a:defRPr/>
            </a:pPr>
            <a:r>
              <a:rPr kumimoji="0" lang="en-US" sz="1200" b="0"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rPr>
              <a:t>Azure Storage</a:t>
            </a:r>
            <a:r>
              <a:rPr lang="en-US" sz="1200" spc="100">
                <a:solidFill>
                  <a:srgbClr val="505050"/>
                </a:solidFill>
                <a:latin typeface="Segoe UI Semibold" panose="020B0702040204020203" pitchFamily="34" charset="0"/>
                <a:cs typeface="Segoe UI" charset="0"/>
              </a:rPr>
              <a:t> &gt; Driver &gt; VM/Parallelization &gt;  write to Disk &gt; VM/Parallelization &gt; write to disk &gt; repeat…  </a:t>
            </a:r>
            <a:endParaRPr kumimoji="0" lang="en-US" sz="1200" b="0"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endParaRP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645800" y="5745222"/>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65" name="Group 164"/>
          <p:cNvGrpSpPr/>
          <p:nvPr/>
        </p:nvGrpSpPr>
        <p:grpSpPr>
          <a:xfrm>
            <a:off x="1117410" y="1959158"/>
            <a:ext cx="9810659" cy="267836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8895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734067" y="5205624"/>
            <a:ext cx="9307072" cy="1350563"/>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lang="en-US" sz="1200" spc="100">
                <a:solidFill>
                  <a:srgbClr val="505050"/>
                </a:solidFill>
                <a:latin typeface="Segoe UI Semibold" panose="020B0702040204020203" pitchFamily="34" charset="0"/>
                <a:cs typeface="Segoe UI" charset="0"/>
              </a:rPr>
              <a:t>Faster – In Spark data stays in cache this give Spark the speed over MapReduce (writing to disk)</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rPr>
              <a:t>Easier – You can</a:t>
            </a:r>
            <a:r>
              <a:rPr lang="en-US" sz="1200" spc="100">
                <a:solidFill>
                  <a:srgbClr val="505050"/>
                </a:solidFill>
                <a:latin typeface="Segoe UI Semibold" panose="020B0702040204020203" pitchFamily="34" charset="0"/>
                <a:cs typeface="Segoe UI" charset="0"/>
              </a:rPr>
              <a:t> use the language you are most comfortable with in Spark (Python, Scala, R, SQL)</a:t>
            </a:r>
            <a:endParaRPr kumimoji="0" lang="en-US" sz="1200" b="0"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endParaRPr>
          </a:p>
          <a:p>
            <a:pPr marL="0" marR="0" lvl="0" indent="0" algn="l" defTabSz="914400" rtl="0" eaLnBrk="1" fontAlgn="auto" latinLnBrk="0" hangingPunct="1">
              <a:lnSpc>
                <a:spcPct val="150000"/>
              </a:lnSpc>
              <a:spcBef>
                <a:spcPts val="0"/>
              </a:spcBef>
              <a:spcAft>
                <a:spcPts val="1800"/>
              </a:spcAft>
              <a:buClrTx/>
              <a:buSzTx/>
              <a:buFontTx/>
              <a:buNone/>
              <a:tabLst/>
              <a:defRPr/>
            </a:pPr>
            <a:endParaRPr kumimoji="0" lang="en-US" sz="1200" b="0"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224918" y="5767117"/>
            <a:ext cx="435092" cy="227576"/>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224918" y="5264784"/>
            <a:ext cx="435092" cy="227576"/>
          </a:xfrm>
          <a:prstGeom prst="rect">
            <a:avLst/>
          </a:prstGeom>
        </p:spPr>
      </p:pic>
      <p:grpSp>
        <p:nvGrpSpPr>
          <p:cNvPr id="8" name="Group 7"/>
          <p:cNvGrpSpPr/>
          <p:nvPr/>
        </p:nvGrpSpPr>
        <p:grpSpPr>
          <a:xfrm>
            <a:off x="1361716" y="2082886"/>
            <a:ext cx="9810659" cy="267836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41466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78D6"/>
                </a:solidFill>
                <a:effectLst/>
                <a:uLnTx/>
                <a:uFillTx/>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6"/>
                </a:solidFill>
                <a:effectLst/>
                <a:uLnTx/>
                <a:uFillTx/>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Best Spark &amp; serverless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Databricks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Zero management clusters, serverless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CDO, VP of analytics</a:t>
            </a:r>
          </a:p>
        </p:txBody>
      </p:sp>
    </p:spTree>
    <p:extLst>
      <p:ext uri="{BB962C8B-B14F-4D97-AF65-F5344CB8AC3E}">
        <p14:creationId xmlns:p14="http://schemas.microsoft.com/office/powerpoint/2010/main" val="3345009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prstClr val="black"/>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prstClr val="black"/>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9892"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202477" y="5492128"/>
            <a:ext cx="1519914"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79892"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3570" y="3462022"/>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529594" y="4410128"/>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566895" y="5394379"/>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529594" y="2391075"/>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988928" y="2360508"/>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59966" y="3387966"/>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74676" y="4602238"/>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 exports</a:t>
            </a:r>
          </a:p>
        </p:txBody>
      </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1086" y="5670351"/>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52197"/>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198585"/>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63944" y="6286039"/>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79892"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71177" y="6294008"/>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757649" y="6296636"/>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p:txBody>
          <a:bodyPr/>
          <a:lstStyle/>
          <a:p>
            <a:r>
              <a:rPr lang="en-US"/>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3739" y="1899813"/>
            <a:ext cx="530490" cy="443744"/>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7264" y="1890675"/>
            <a:ext cx="492448" cy="45812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391" y="3637098"/>
            <a:ext cx="400544" cy="400542"/>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893" y="3639538"/>
            <a:ext cx="435200" cy="395663"/>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596" y="4932273"/>
            <a:ext cx="612740" cy="486364"/>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496179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1284" y="-2187"/>
            <a:ext cx="11654187" cy="899537"/>
          </a:xfrm>
        </p:spPr>
        <p:txBody>
          <a:bodyPr vert="horz" wrap="square" lIns="146284" tIns="91427" rIns="146284" bIns="91427" rtlCol="0" anchor="ctr">
            <a:noAutofit/>
          </a:bodyPr>
          <a:lstStyle/>
          <a:p>
            <a:pPr algn="ctr"/>
            <a:r>
              <a:rPr lang="en-US" sz="2400" cap="all" spc="800">
                <a:solidFill>
                  <a:srgbClr val="0078D7"/>
                </a:solidFill>
                <a:latin typeface="Segoe UI Light" charset="0"/>
                <a:cs typeface="Segoe UI Light" charset="0"/>
              </a:rPr>
              <a:t>Data Warehousing Pattern IN Azure</a:t>
            </a: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0850" y="2087187"/>
            <a:ext cx="857767" cy="855922"/>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2993" y="2876061"/>
            <a:ext cx="987631" cy="233557"/>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50790"/>
            <a:r>
              <a:rPr lang="en-US">
                <a:solidFill>
                  <a:srgbClr val="505050"/>
                </a:solidFill>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1577" y="5432182"/>
            <a:ext cx="960382" cy="233557"/>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50790"/>
            <a:r>
              <a:rPr lang="en-US">
                <a:solidFill>
                  <a:srgbClr val="505050"/>
                </a:solidFill>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5845" y="4606126"/>
            <a:ext cx="791057" cy="791057"/>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963" y="5453810"/>
            <a:ext cx="1455089"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418"/>
            <a:r>
              <a:rPr lang="en-US" sz="918">
                <a:solidFill>
                  <a:srgbClr val="505050"/>
                </a:solidFill>
              </a:rPr>
              <a:t>BUSINESS / CUSTOM APPS</a:t>
            </a:r>
          </a:p>
          <a:p>
            <a:pPr defTabSz="932418"/>
            <a:r>
              <a:rPr lang="en-US" sz="918">
                <a:solidFill>
                  <a:srgbClr val="505050"/>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968" y="5045226"/>
            <a:ext cx="1089080" cy="406857"/>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950374" fontAlgn="base">
                    <a:spcBef>
                      <a:spcPct val="0"/>
                    </a:spcBef>
                    <a:spcAft>
                      <a:spcPct val="0"/>
                    </a:spcAft>
                  </a:pPr>
                  <a:endParaRPr lang="en-US" sz="1871" kern="0" spc="-52">
                    <a:solidFill>
                      <a:srgbClr val="505050"/>
                    </a:soli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836">
                    <a:solidFill>
                      <a:srgbClr val="505050"/>
                    </a:solidFill>
                    <a:latin typeface="Segoe UI Semilight"/>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836">
                    <a:solidFill>
                      <a:srgbClr val="505050"/>
                    </a:solidFill>
                    <a:latin typeface="Segoe UI Semilight"/>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950374" fontAlgn="base">
                    <a:spcBef>
                      <a:spcPct val="0"/>
                    </a:spcBef>
                    <a:spcAft>
                      <a:spcPct val="0"/>
                    </a:spcAft>
                  </a:pPr>
                  <a:endParaRPr lang="en-US" sz="1871" kern="0" spc="-52">
                    <a:solidFill>
                      <a:srgbClr val="505050"/>
                    </a:solidFill>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836">
                    <a:solidFill>
                      <a:srgbClr val="505050"/>
                    </a:solidFill>
                    <a:latin typeface="Segoe UI Semilight"/>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836">
                    <a:solidFill>
                      <a:srgbClr val="505050"/>
                    </a:solidFill>
                    <a:latin typeface="Segoe UI Semilight"/>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err="1">
                      <a:solidFill>
                        <a:srgbClr val="505050"/>
                      </a:solidFill>
                      <a:latin typeface="Segoe UI Semilight"/>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6289" y="3955422"/>
            <a:ext cx="1504437" cy="37288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418"/>
            <a:r>
              <a:rPr lang="en-US" sz="918">
                <a:solidFill>
                  <a:srgbClr val="505050"/>
                </a:solidFill>
              </a:rPr>
              <a:t>LOGS, FILES AND MEDIA</a:t>
            </a:r>
            <a:br>
              <a:rPr lang="en-US" sz="918">
                <a:solidFill>
                  <a:srgbClr val="505050"/>
                </a:solidFill>
              </a:rPr>
            </a:br>
            <a:r>
              <a:rPr lang="en-US" sz="918">
                <a:solidFill>
                  <a:srgbClr val="505050"/>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7193" y="3589726"/>
            <a:ext cx="1162629" cy="318145"/>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r>
                <a:rPr lang="en-US" sz="1836">
                  <a:solidFill>
                    <a:srgbClr val="505050"/>
                  </a:solidFill>
                  <a:latin typeface="Segoe UI Semilight"/>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46796" y="1946036"/>
            <a:ext cx="0" cy="41559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02439" y="6087459"/>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33133" y="1991654"/>
            <a:ext cx="0" cy="41559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26257" y="1991654"/>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33131" y="6126203"/>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196663" y="3891248"/>
            <a:ext cx="431765"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139645E-E23E-4F16-AFA3-65850A3B529E}"/>
              </a:ext>
            </a:extLst>
          </p:cNvPr>
          <p:cNvGrpSpPr/>
          <p:nvPr/>
        </p:nvGrpSpPr>
        <p:grpSpPr>
          <a:xfrm>
            <a:off x="7034972" y="3206569"/>
            <a:ext cx="1277733" cy="885514"/>
            <a:chOff x="6819102" y="3453071"/>
            <a:chExt cx="1277914" cy="885639"/>
          </a:xfrm>
        </p:grpSpPr>
        <p:sp>
          <p:nvSpPr>
            <p:cNvPr id="269" name="Rectangle 268">
              <a:extLst>
                <a:ext uri="{FF2B5EF4-FFF2-40B4-BE49-F238E27FC236}">
                  <a16:creationId xmlns:a16="http://schemas.microsoft.com/office/drawing/2014/main" id="{B4CF7B6F-8BD0-40D6-84E5-B9724E17ACDF}"/>
                </a:ext>
              </a:extLst>
            </p:cNvPr>
            <p:cNvSpPr/>
            <p:nvPr/>
          </p:nvSpPr>
          <p:spPr>
            <a:xfrm>
              <a:off x="6819102" y="4105120"/>
              <a:ext cx="1277914" cy="233590"/>
            </a:xfrm>
            <a:prstGeom prst="rect">
              <a:avLst/>
            </a:prstGeom>
          </p:spPr>
          <p:txBody>
            <a:bodyPr wrap="none">
              <a:spAutoFit/>
            </a:bodyPr>
            <a:lstStyle/>
            <a:p>
              <a:pPr defTabSz="950790"/>
              <a:r>
                <a:rPr lang="en-US"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08065" y="3453071"/>
              <a:ext cx="670390" cy="673651"/>
            </a:xfrm>
            <a:prstGeom prst="rect">
              <a:avLst/>
            </a:prstGeom>
          </p:spPr>
        </p:pic>
      </p:gr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3308740" y="3296463"/>
            <a:ext cx="1942302" cy="1272051"/>
          </a:xfrm>
          <a:prstGeom prst="roundRect">
            <a:avLst>
              <a:gd name="adj" fmla="val 8413"/>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280151" y="3043309"/>
            <a:ext cx="2682822" cy="2244704"/>
          </a:xfrm>
          <a:prstGeom prst="roundRect">
            <a:avLst>
              <a:gd name="adj" fmla="val 9426"/>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a:stCxn id="15" idx="3"/>
          </p:cNvCxnSpPr>
          <p:nvPr/>
        </p:nvCxnSpPr>
        <p:spPr>
          <a:xfrm>
            <a:off x="5251042" y="3932488"/>
            <a:ext cx="1029111"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a16="http://schemas.microsoft.com/office/drawing/2014/main" id="{C9D12473-D1B0-4DC2-BA0A-4DA10EAC4D8E}"/>
              </a:ext>
            </a:extLst>
          </p:cNvPr>
          <p:cNvSpPr txBox="1"/>
          <p:nvPr/>
        </p:nvSpPr>
        <p:spPr>
          <a:xfrm>
            <a:off x="3151169" y="2920561"/>
            <a:ext cx="2291221"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505050"/>
                    </a:gs>
                    <a:gs pos="30000">
                      <a:srgbClr val="505050"/>
                    </a:gs>
                  </a:gsLst>
                  <a:lin ang="5400000" scaled="0"/>
                </a:gradFill>
                <a:latin typeface="Segoe UI Semilight"/>
              </a:rPr>
              <a:t>  INGEST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6674868" y="2660022"/>
            <a:ext cx="1884288" cy="493142"/>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400">
                <a:gradFill>
                  <a:gsLst>
                    <a:gs pos="2917">
                      <a:srgbClr val="505050"/>
                    </a:gs>
                    <a:gs pos="30000">
                      <a:srgbClr val="505050"/>
                    </a:gs>
                  </a:gsLst>
                  <a:lin ang="5400000" scaled="0"/>
                </a:gradFill>
                <a:latin typeface="Segoe UI Semilight"/>
              </a:rPr>
              <a:t>DATA PROCESSING</a:t>
            </a:r>
          </a:p>
        </p:txBody>
      </p:sp>
      <p:grpSp>
        <p:nvGrpSpPr>
          <p:cNvPr id="14" name="Group 13">
            <a:extLst>
              <a:ext uri="{FF2B5EF4-FFF2-40B4-BE49-F238E27FC236}">
                <a16:creationId xmlns:a16="http://schemas.microsoft.com/office/drawing/2014/main" id="{07E572BF-D6BE-4AF4-8A86-8590A29ABF11}"/>
              </a:ext>
            </a:extLst>
          </p:cNvPr>
          <p:cNvGrpSpPr/>
          <p:nvPr/>
        </p:nvGrpSpPr>
        <p:grpSpPr>
          <a:xfrm>
            <a:off x="3313446" y="3418783"/>
            <a:ext cx="843532" cy="937083"/>
            <a:chOff x="1798307" y="3555451"/>
            <a:chExt cx="843652" cy="937215"/>
          </a:xfrm>
        </p:grpSpPr>
        <p:sp>
          <p:nvSpPr>
            <p:cNvPr id="8" name="TextBox 7">
              <a:extLst>
                <a:ext uri="{FF2B5EF4-FFF2-40B4-BE49-F238E27FC236}">
                  <a16:creationId xmlns:a16="http://schemas.microsoft.com/office/drawing/2014/main" id="{97DE9726-BD7C-4657-9A44-8986AE62F9E7}"/>
                </a:ext>
              </a:extLst>
            </p:cNvPr>
            <p:cNvSpPr txBox="1"/>
            <p:nvPr/>
          </p:nvSpPr>
          <p:spPr>
            <a:xfrm>
              <a:off x="1798307" y="4117820"/>
              <a:ext cx="843652" cy="37484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r>
                <a:rPr lang="en-US">
                  <a:solidFill>
                    <a:srgbClr val="505050"/>
                  </a:solidFill>
                </a:rPr>
                <a:t>DATA LAKE STORE</a:t>
              </a:r>
            </a:p>
          </p:txBody>
        </p: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9"/>
            <a:stretch>
              <a:fillRect/>
            </a:stretch>
          </p:blipFill>
          <p:spPr>
            <a:xfrm>
              <a:off x="1992163" y="3555451"/>
              <a:ext cx="474405" cy="474405"/>
            </a:xfrm>
            <a:prstGeom prst="rect">
              <a:avLst/>
            </a:prstGeom>
          </p:spPr>
        </p:pic>
      </p:grpSp>
      <p:grpSp>
        <p:nvGrpSpPr>
          <p:cNvPr id="13" name="Group 12">
            <a:extLst>
              <a:ext uri="{FF2B5EF4-FFF2-40B4-BE49-F238E27FC236}">
                <a16:creationId xmlns:a16="http://schemas.microsoft.com/office/drawing/2014/main" id="{AF7613BF-1BA5-4FC6-928F-861757AE9DFF}"/>
              </a:ext>
            </a:extLst>
          </p:cNvPr>
          <p:cNvGrpSpPr/>
          <p:nvPr/>
        </p:nvGrpSpPr>
        <p:grpSpPr>
          <a:xfrm>
            <a:off x="4247878" y="3427232"/>
            <a:ext cx="734398" cy="942076"/>
            <a:chOff x="2709357" y="3561533"/>
            <a:chExt cx="734502" cy="942210"/>
          </a:xfrm>
        </p:grpSpPr>
        <p:sp>
          <p:nvSpPr>
            <p:cNvPr id="75" name="TextBox 74">
              <a:extLst>
                <a:ext uri="{FF2B5EF4-FFF2-40B4-BE49-F238E27FC236}">
                  <a16:creationId xmlns:a16="http://schemas.microsoft.com/office/drawing/2014/main" id="{72A2A260-5FFB-4BD1-939A-0087CFA3585F}"/>
                </a:ext>
              </a:extLst>
            </p:cNvPr>
            <p:cNvSpPr txBox="1"/>
            <p:nvPr/>
          </p:nvSpPr>
          <p:spPr>
            <a:xfrm>
              <a:off x="2709357" y="4128897"/>
              <a:ext cx="734502" cy="37484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r>
                <a:rPr lang="en-US">
                  <a:solidFill>
                    <a:srgbClr val="505050"/>
                  </a:solidFill>
                </a:rPr>
                <a:t>AZURE STORAGE</a:t>
              </a:r>
            </a:p>
          </p:txBody>
        </p:sp>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83354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B00F3480-6398-4380-9071-AAA5A32B69F1}"/>
              </a:ext>
            </a:extLst>
          </p:cNvPr>
          <p:cNvGrpSpPr/>
          <p:nvPr/>
        </p:nvGrpSpPr>
        <p:grpSpPr>
          <a:xfrm>
            <a:off x="7237350" y="4228035"/>
            <a:ext cx="843381" cy="798115"/>
            <a:chOff x="8069049" y="3536683"/>
            <a:chExt cx="843501" cy="798228"/>
          </a:xfrm>
        </p:grpSpPr>
        <p:sp>
          <p:nvSpPr>
            <p:cNvPr id="83" name="TextBox 82">
              <a:extLst>
                <a:ext uri="{FF2B5EF4-FFF2-40B4-BE49-F238E27FC236}">
                  <a16:creationId xmlns:a16="http://schemas.microsoft.com/office/drawing/2014/main" id="{C5499F1B-A214-4D84-94CA-5ACB2DB0CBF3}"/>
                </a:ext>
              </a:extLst>
            </p:cNvPr>
            <p:cNvSpPr txBox="1"/>
            <p:nvPr/>
          </p:nvSpPr>
          <p:spPr>
            <a:xfrm>
              <a:off x="8069049" y="4101321"/>
              <a:ext cx="843501" cy="233590"/>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r>
                <a:rPr lang="en-US">
                  <a:solidFill>
                    <a:srgbClr val="505050"/>
                  </a:solidFill>
                </a:rPr>
                <a:t>HDINSIGHT </a:t>
              </a:r>
            </a:p>
          </p:txBody>
        </p:sp>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6155" y="3536683"/>
              <a:ext cx="565912" cy="565912"/>
            </a:xfrm>
            <a:prstGeom prst="rect">
              <a:avLst/>
            </a:prstGeom>
          </p:spPr>
        </p:pic>
      </p:gr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19254" y="2997965"/>
            <a:ext cx="997710" cy="2622732"/>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217612" y="2371191"/>
            <a:ext cx="1124763" cy="690860"/>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400">
                <a:gradFill>
                  <a:gsLst>
                    <a:gs pos="2917">
                      <a:srgbClr val="505050"/>
                    </a:gs>
                    <a:gs pos="30000">
                      <a:srgbClr val="505050"/>
                    </a:gs>
                  </a:gsLst>
                  <a:lin ang="5400000" scaled="0"/>
                </a:gradFill>
                <a:latin typeface="Segoe UI Semilight"/>
              </a:rPr>
              <a:t>SERVING </a:t>
            </a:r>
            <a:br>
              <a:rPr lang="en-US" sz="1400">
                <a:gradFill>
                  <a:gsLst>
                    <a:gs pos="2917">
                      <a:srgbClr val="505050"/>
                    </a:gs>
                    <a:gs pos="30000">
                      <a:srgbClr val="505050"/>
                    </a:gs>
                  </a:gsLst>
                  <a:lin ang="5400000" scaled="0"/>
                </a:gradFill>
                <a:latin typeface="Segoe UI Semilight"/>
              </a:rPr>
            </a:br>
            <a:r>
              <a:rPr lang="en-US" sz="1400">
                <a:gradFill>
                  <a:gsLst>
                    <a:gs pos="2917">
                      <a:srgbClr val="505050"/>
                    </a:gs>
                    <a:gs pos="30000">
                      <a:srgbClr val="505050"/>
                    </a:gs>
                  </a:gsLst>
                  <a:lin ang="5400000" scaled="0"/>
                </a:gradFill>
                <a:latin typeface="Segoe UI Semilight"/>
              </a:rPr>
              <a:t>STORAGE</a:t>
            </a:r>
          </a:p>
        </p:txBody>
      </p:sp>
      <p:grpSp>
        <p:nvGrpSpPr>
          <p:cNvPr id="12" name="Group 11">
            <a:extLst>
              <a:ext uri="{FF2B5EF4-FFF2-40B4-BE49-F238E27FC236}">
                <a16:creationId xmlns:a16="http://schemas.microsoft.com/office/drawing/2014/main" id="{FE44E177-776F-485B-AD88-911D9C89CC4B}"/>
              </a:ext>
            </a:extLst>
          </p:cNvPr>
          <p:cNvGrpSpPr/>
          <p:nvPr/>
        </p:nvGrpSpPr>
        <p:grpSpPr>
          <a:xfrm>
            <a:off x="9220720" y="3959443"/>
            <a:ext cx="970686" cy="819353"/>
            <a:chOff x="9207033" y="3667879"/>
            <a:chExt cx="970823" cy="819469"/>
          </a:xfrm>
        </p:grpSpPr>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07033" y="4073205"/>
              <a:ext cx="970823" cy="414143"/>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r>
                <a:rPr lang="en-US" sz="900">
                  <a:solidFill>
                    <a:srgbClr val="505050"/>
                  </a:solidFill>
                  <a:latin typeface="Segoe UI Semibold" panose="020B0702040204020203" pitchFamily="34" charset="0"/>
                  <a:cs typeface="Segoe UI Semibold" panose="020B0702040204020203" pitchFamily="34" charset="0"/>
                </a:rPr>
                <a:t>AZURE SQL DW </a:t>
              </a:r>
            </a:p>
          </p:txBody>
        </p:sp>
      </p:grpSp>
      <p:grpSp>
        <p:nvGrpSpPr>
          <p:cNvPr id="10" name="Group 9">
            <a:extLst>
              <a:ext uri="{FF2B5EF4-FFF2-40B4-BE49-F238E27FC236}">
                <a16:creationId xmlns:a16="http://schemas.microsoft.com/office/drawing/2014/main" id="{C635C9E7-87CE-41E4-A8E1-0C32162B4056}"/>
              </a:ext>
            </a:extLst>
          </p:cNvPr>
          <p:cNvGrpSpPr/>
          <p:nvPr/>
        </p:nvGrpSpPr>
        <p:grpSpPr>
          <a:xfrm>
            <a:off x="9267440" y="4883456"/>
            <a:ext cx="860722" cy="731708"/>
            <a:chOff x="9253760" y="4592023"/>
            <a:chExt cx="860844" cy="731812"/>
          </a:xfrm>
        </p:grpSpPr>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53760" y="4909692"/>
              <a:ext cx="860844" cy="414143"/>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r>
                <a:rPr lang="en-US" sz="900">
                  <a:solidFill>
                    <a:srgbClr val="505050"/>
                  </a:solidFill>
                  <a:latin typeface="Segoe UI Semibold" panose="020B0702040204020203" pitchFamily="34" charset="0"/>
                  <a:cs typeface="Segoe UI Semibold" panose="020B0702040204020203" pitchFamily="34" charset="0"/>
                </a:rPr>
                <a:t>AAS</a:t>
              </a:r>
            </a:p>
          </p:txBody>
        </p:sp>
      </p:gr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980465" y="4069643"/>
            <a:ext cx="219839"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3" name="TextBox 342">
            <a:extLst>
              <a:ext uri="{FF2B5EF4-FFF2-40B4-BE49-F238E27FC236}">
                <a16:creationId xmlns:a16="http://schemas.microsoft.com/office/drawing/2014/main" id="{975B4036-97AF-4A6C-A3DB-2B5A6586BF89}"/>
              </a:ext>
            </a:extLst>
          </p:cNvPr>
          <p:cNvSpPr txBox="1"/>
          <p:nvPr/>
        </p:nvSpPr>
        <p:spPr>
          <a:xfrm>
            <a:off x="119218" y="807599"/>
            <a:ext cx="11741499" cy="467112"/>
          </a:xfrm>
          <a:prstGeom prst="rect">
            <a:avLst/>
          </a:prstGeom>
        </p:spPr>
        <p:txBody>
          <a:bodyPr vert="horz" wrap="square" lIns="146284" tIns="91427" rIns="146284" bIns="91427"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15" lvl="1" algn="ctr" defTabSz="913841">
              <a:defRPr/>
            </a:pPr>
            <a:r>
              <a:rPr lang="en-US">
                <a:solidFill>
                  <a:srgbClr val="002050">
                    <a:lumMod val="50000"/>
                    <a:lumOff val="50000"/>
                  </a:srgbClr>
                </a:solidFill>
                <a:latin typeface="Segoe UI Semilight"/>
              </a:rPr>
              <a:t>Loading and preparing data for analysis with a data warehouse</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2998042" y="6108168"/>
            <a:ext cx="2622676"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505050"/>
                    </a:gs>
                    <a:gs pos="30000">
                      <a:srgbClr val="505050"/>
                    </a:gs>
                  </a:gsLst>
                  <a:lin ang="5400000" scaled="0"/>
                </a:gradFill>
                <a:latin typeface="Segoe UI Semilight"/>
              </a:rPr>
              <a:t>OPERATIONAL DATA</a:t>
            </a:r>
          </a:p>
        </p:txBody>
      </p: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3456951" y="5419826"/>
            <a:ext cx="1645878" cy="811159"/>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Connector: Elbow 270">
            <a:extLst>
              <a:ext uri="{FF2B5EF4-FFF2-40B4-BE49-F238E27FC236}">
                <a16:creationId xmlns:a16="http://schemas.microsoft.com/office/drawing/2014/main" id="{F4E4B543-3ABE-432C-8B01-0A5D9BEFC636}"/>
              </a:ext>
            </a:extLst>
          </p:cNvPr>
          <p:cNvCxnSpPr>
            <a:cxnSpLocks/>
            <a:stCxn id="351" idx="0"/>
            <a:endCxn id="15" idx="2"/>
          </p:cNvCxnSpPr>
          <p:nvPr/>
        </p:nvCxnSpPr>
        <p:spPr>
          <a:xfrm rot="5400000" flipH="1" flipV="1">
            <a:off x="3854233" y="4994170"/>
            <a:ext cx="851313" cy="1"/>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48FCFB2F-6397-4CAD-987E-5F9D64DAA2CA}"/>
              </a:ext>
            </a:extLst>
          </p:cNvPr>
          <p:cNvCxnSpPr>
            <a:cxnSpLocks/>
            <a:stCxn id="351" idx="3"/>
            <a:endCxn id="276" idx="2"/>
          </p:cNvCxnSpPr>
          <p:nvPr/>
        </p:nvCxnSpPr>
        <p:spPr>
          <a:xfrm flipV="1">
            <a:off x="5102829" y="5288013"/>
            <a:ext cx="2518735" cy="537393"/>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F2DEBF15-2C66-46DC-85EE-89DA818B52F5}"/>
              </a:ext>
            </a:extLst>
          </p:cNvPr>
          <p:cNvCxnSpPr>
            <a:cxnSpLocks/>
            <a:stCxn id="351" idx="3"/>
            <a:endCxn id="284" idx="2"/>
          </p:cNvCxnSpPr>
          <p:nvPr/>
        </p:nvCxnSpPr>
        <p:spPr>
          <a:xfrm flipV="1">
            <a:off x="5102829" y="5620696"/>
            <a:ext cx="4615281" cy="204709"/>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6283AA12-CB77-438A-97EE-3391116D9AA2}"/>
              </a:ext>
            </a:extLst>
          </p:cNvPr>
          <p:cNvSpPr txBox="1"/>
          <p:nvPr/>
        </p:nvSpPr>
        <p:spPr>
          <a:xfrm>
            <a:off x="2745503" y="1254766"/>
            <a:ext cx="1838970"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505050"/>
                    </a:gs>
                    <a:gs pos="30000">
                      <a:srgbClr val="505050"/>
                    </a:gs>
                  </a:gsLst>
                  <a:lin ang="5400000" scaled="0"/>
                </a:gradFill>
                <a:latin typeface="Segoe UI Semilight"/>
              </a:rPr>
              <a:t>  DATA LOADING</a:t>
            </a:r>
          </a:p>
        </p:txBody>
      </p:sp>
      <p:sp>
        <p:nvSpPr>
          <p:cNvPr id="278" name="Rectangle: Rounded Corners 277">
            <a:extLst>
              <a:ext uri="{FF2B5EF4-FFF2-40B4-BE49-F238E27FC236}">
                <a16:creationId xmlns:a16="http://schemas.microsoft.com/office/drawing/2014/main" id="{602AD5E5-19DF-4881-B38E-44EC909FFBAC}"/>
              </a:ext>
            </a:extLst>
          </p:cNvPr>
          <p:cNvSpPr/>
          <p:nvPr/>
        </p:nvSpPr>
        <p:spPr bwMode="auto">
          <a:xfrm>
            <a:off x="1925903" y="1601977"/>
            <a:ext cx="3479626" cy="1142838"/>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0" name="Group 279">
            <a:extLst>
              <a:ext uri="{FF2B5EF4-FFF2-40B4-BE49-F238E27FC236}">
                <a16:creationId xmlns:a16="http://schemas.microsoft.com/office/drawing/2014/main" id="{3224CC16-259F-4EA1-AAC8-2034E1EAAD1E}"/>
              </a:ext>
            </a:extLst>
          </p:cNvPr>
          <p:cNvGrpSpPr/>
          <p:nvPr/>
        </p:nvGrpSpPr>
        <p:grpSpPr>
          <a:xfrm>
            <a:off x="1944400" y="1715788"/>
            <a:ext cx="843532" cy="918378"/>
            <a:chOff x="2526373" y="6704837"/>
            <a:chExt cx="843652" cy="918508"/>
          </a:xfrm>
        </p:grpSpPr>
        <p:sp>
          <p:nvSpPr>
            <p:cNvPr id="281" name="TextBox 280">
              <a:extLst>
                <a:ext uri="{FF2B5EF4-FFF2-40B4-BE49-F238E27FC236}">
                  <a16:creationId xmlns:a16="http://schemas.microsoft.com/office/drawing/2014/main" id="{E80DDA1B-10B6-4DAD-8E70-08B91FDEC3C2}"/>
                </a:ext>
              </a:extLst>
            </p:cNvPr>
            <p:cNvSpPr txBox="1"/>
            <p:nvPr/>
          </p:nvSpPr>
          <p:spPr>
            <a:xfrm>
              <a:off x="2526373" y="7248499"/>
              <a:ext cx="843652" cy="37484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r>
                <a:rPr lang="en-US">
                  <a:solidFill>
                    <a:srgbClr val="505050"/>
                  </a:solidFill>
                </a:rPr>
                <a:t>DATA FACTORY</a:t>
              </a:r>
            </a:p>
          </p:txBody>
        </p:sp>
        <p:pic>
          <p:nvPicPr>
            <p:cNvPr id="290" name="Picture 289">
              <a:extLst>
                <a:ext uri="{FF2B5EF4-FFF2-40B4-BE49-F238E27FC236}">
                  <a16:creationId xmlns:a16="http://schemas.microsoft.com/office/drawing/2014/main" id="{3FBB0717-52A1-467B-8B7A-705E24E47F8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grpSp>
        <p:nvGrpSpPr>
          <p:cNvPr id="294" name="Group 293">
            <a:extLst>
              <a:ext uri="{FF2B5EF4-FFF2-40B4-BE49-F238E27FC236}">
                <a16:creationId xmlns:a16="http://schemas.microsoft.com/office/drawing/2014/main" id="{3D25C5AE-9017-4382-ADCD-D526945E9441}"/>
              </a:ext>
            </a:extLst>
          </p:cNvPr>
          <p:cNvGrpSpPr/>
          <p:nvPr/>
        </p:nvGrpSpPr>
        <p:grpSpPr>
          <a:xfrm>
            <a:off x="2745503" y="1715787"/>
            <a:ext cx="1015651" cy="1059615"/>
            <a:chOff x="2451789" y="6704837"/>
            <a:chExt cx="1015795" cy="1059765"/>
          </a:xfrm>
        </p:grpSpPr>
        <p:sp>
          <p:nvSpPr>
            <p:cNvPr id="297" name="TextBox 296">
              <a:extLst>
                <a:ext uri="{FF2B5EF4-FFF2-40B4-BE49-F238E27FC236}">
                  <a16:creationId xmlns:a16="http://schemas.microsoft.com/office/drawing/2014/main" id="{EAF77B67-8597-4AF0-A817-CBB34BFFA678}"/>
                </a:ext>
              </a:extLst>
            </p:cNvPr>
            <p:cNvSpPr txBox="1"/>
            <p:nvPr/>
          </p:nvSpPr>
          <p:spPr>
            <a:xfrm>
              <a:off x="2451789" y="7248499"/>
              <a:ext cx="1015795" cy="516103"/>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r>
                <a:rPr lang="en-US">
                  <a:solidFill>
                    <a:srgbClr val="505050"/>
                  </a:solidFill>
                </a:rPr>
                <a:t>Azure</a:t>
              </a:r>
              <a:br>
                <a:rPr lang="en-US">
                  <a:solidFill>
                    <a:srgbClr val="505050"/>
                  </a:solidFill>
                </a:rPr>
              </a:br>
              <a:r>
                <a:rPr lang="en-US">
                  <a:solidFill>
                    <a:srgbClr val="505050"/>
                  </a:solidFill>
                </a:rPr>
                <a:t>Import/Export Service</a:t>
              </a:r>
            </a:p>
          </p:txBody>
        </p:sp>
        <p:pic>
          <p:nvPicPr>
            <p:cNvPr id="304" name="Picture 303">
              <a:extLst>
                <a:ext uri="{FF2B5EF4-FFF2-40B4-BE49-F238E27FC236}">
                  <a16:creationId xmlns:a16="http://schemas.microsoft.com/office/drawing/2014/main" id="{2C3604AC-4DB6-4E66-B85E-62B4CC97252F}"/>
                </a:ext>
              </a:extLst>
            </p:cNvPr>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grpSp>
        <p:nvGrpSpPr>
          <p:cNvPr id="311" name="Group 310">
            <a:extLst>
              <a:ext uri="{FF2B5EF4-FFF2-40B4-BE49-F238E27FC236}">
                <a16:creationId xmlns:a16="http://schemas.microsoft.com/office/drawing/2014/main" id="{30DC8B91-01AB-46DA-9227-EE4E3323DB03}"/>
              </a:ext>
            </a:extLst>
          </p:cNvPr>
          <p:cNvGrpSpPr/>
          <p:nvPr/>
        </p:nvGrpSpPr>
        <p:grpSpPr>
          <a:xfrm>
            <a:off x="4519829" y="1715788"/>
            <a:ext cx="843532" cy="918378"/>
            <a:chOff x="2526373" y="6704837"/>
            <a:chExt cx="843652" cy="918508"/>
          </a:xfrm>
        </p:grpSpPr>
        <p:sp>
          <p:nvSpPr>
            <p:cNvPr id="322" name="TextBox 321">
              <a:extLst>
                <a:ext uri="{FF2B5EF4-FFF2-40B4-BE49-F238E27FC236}">
                  <a16:creationId xmlns:a16="http://schemas.microsoft.com/office/drawing/2014/main" id="{89EF0854-163B-4797-913B-D59C93CAC293}"/>
                </a:ext>
              </a:extLst>
            </p:cNvPr>
            <p:cNvSpPr txBox="1"/>
            <p:nvPr/>
          </p:nvSpPr>
          <p:spPr>
            <a:xfrm>
              <a:off x="2526373" y="7248499"/>
              <a:ext cx="843652" cy="37484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r>
                <a:rPr lang="en-US">
                  <a:solidFill>
                    <a:srgbClr val="505050"/>
                  </a:solidFill>
                </a:rPr>
                <a:t>API’s, CLI &amp; </a:t>
              </a:r>
              <a:br>
                <a:rPr lang="en-US">
                  <a:solidFill>
                    <a:srgbClr val="505050"/>
                  </a:solidFill>
                </a:rPr>
              </a:br>
              <a:r>
                <a:rPr lang="en-US">
                  <a:solidFill>
                    <a:srgbClr val="505050"/>
                  </a:solidFill>
                </a:rPr>
                <a:t>GUI Tools</a:t>
              </a:r>
            </a:p>
          </p:txBody>
        </p:sp>
        <p:pic>
          <p:nvPicPr>
            <p:cNvPr id="323" name="Picture 322">
              <a:extLst>
                <a:ext uri="{FF2B5EF4-FFF2-40B4-BE49-F238E27FC236}">
                  <a16:creationId xmlns:a16="http://schemas.microsoft.com/office/drawing/2014/main" id="{9A4F9B00-CAF5-4171-81A3-2DD6CA1B8A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04365" y="6704837"/>
              <a:ext cx="475488" cy="475488"/>
            </a:xfrm>
            <a:prstGeom prst="rect">
              <a:avLst/>
            </a:prstGeom>
          </p:spPr>
        </p:pic>
      </p:grpSp>
      <p:cxnSp>
        <p:nvCxnSpPr>
          <p:cNvPr id="324" name="Connector: Elbow 323">
            <a:extLst>
              <a:ext uri="{FF2B5EF4-FFF2-40B4-BE49-F238E27FC236}">
                <a16:creationId xmlns:a16="http://schemas.microsoft.com/office/drawing/2014/main" id="{CEAEE3FC-DEF8-4213-968C-C9C9913AF148}"/>
              </a:ext>
            </a:extLst>
          </p:cNvPr>
          <p:cNvCxnSpPr>
            <a:cxnSpLocks/>
            <a:endCxn id="15" idx="1"/>
          </p:cNvCxnSpPr>
          <p:nvPr/>
        </p:nvCxnSpPr>
        <p:spPr>
          <a:xfrm rot="16200000" flipH="1">
            <a:off x="2304369" y="2928118"/>
            <a:ext cx="1065085" cy="943655"/>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4" name="Group 343">
            <a:extLst>
              <a:ext uri="{FF2B5EF4-FFF2-40B4-BE49-F238E27FC236}">
                <a16:creationId xmlns:a16="http://schemas.microsoft.com/office/drawing/2014/main" id="{96075BF4-9D08-4FEB-9E83-41B127BE9CD7}"/>
              </a:ext>
            </a:extLst>
          </p:cNvPr>
          <p:cNvGrpSpPr/>
          <p:nvPr/>
        </p:nvGrpSpPr>
        <p:grpSpPr>
          <a:xfrm>
            <a:off x="3718725" y="1715788"/>
            <a:ext cx="843532" cy="918378"/>
            <a:chOff x="2526373" y="6704837"/>
            <a:chExt cx="843652" cy="918508"/>
          </a:xfrm>
        </p:grpSpPr>
        <p:sp>
          <p:nvSpPr>
            <p:cNvPr id="345" name="TextBox 344">
              <a:extLst>
                <a:ext uri="{FF2B5EF4-FFF2-40B4-BE49-F238E27FC236}">
                  <a16:creationId xmlns:a16="http://schemas.microsoft.com/office/drawing/2014/main" id="{32413A9D-0923-45A6-8E37-0C5CA95C2658}"/>
                </a:ext>
              </a:extLst>
            </p:cNvPr>
            <p:cNvSpPr txBox="1"/>
            <p:nvPr/>
          </p:nvSpPr>
          <p:spPr>
            <a:xfrm>
              <a:off x="2526373" y="7248499"/>
              <a:ext cx="843652" cy="37484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r>
                <a:rPr lang="en-US">
                  <a:solidFill>
                    <a:srgbClr val="505050"/>
                  </a:solidFill>
                </a:rPr>
                <a:t>Azure Data Box</a:t>
              </a:r>
            </a:p>
          </p:txBody>
        </p:sp>
        <p:pic>
          <p:nvPicPr>
            <p:cNvPr id="347" name="Picture 346">
              <a:extLst>
                <a:ext uri="{FF2B5EF4-FFF2-40B4-BE49-F238E27FC236}">
                  <a16:creationId xmlns:a16="http://schemas.microsoft.com/office/drawing/2014/main" id="{8BF18D9F-E853-4220-AB72-9CC43B6E181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28749" y="6704837"/>
              <a:ext cx="426720" cy="475488"/>
            </a:xfrm>
            <a:prstGeom prst="rect">
              <a:avLst/>
            </a:prstGeom>
          </p:spPr>
        </p:pic>
      </p:grpSp>
      <p:cxnSp>
        <p:nvCxnSpPr>
          <p:cNvPr id="367" name="Straight Connector 366">
            <a:extLst>
              <a:ext uri="{FF2B5EF4-FFF2-40B4-BE49-F238E27FC236}">
                <a16:creationId xmlns:a16="http://schemas.microsoft.com/office/drawing/2014/main" id="{F8B08F58-C4E0-4D45-A45E-BD03FC0C1AF9}"/>
              </a:ext>
            </a:extLst>
          </p:cNvPr>
          <p:cNvCxnSpPr>
            <a:cxnSpLocks/>
          </p:cNvCxnSpPr>
          <p:nvPr/>
        </p:nvCxnSpPr>
        <p:spPr>
          <a:xfrm>
            <a:off x="1402439" y="1946036"/>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Connector: Elbow 367">
            <a:extLst>
              <a:ext uri="{FF2B5EF4-FFF2-40B4-BE49-F238E27FC236}">
                <a16:creationId xmlns:a16="http://schemas.microsoft.com/office/drawing/2014/main" id="{874DBB15-4DDF-408B-9970-E05AF8B0144B}"/>
              </a:ext>
            </a:extLst>
          </p:cNvPr>
          <p:cNvCxnSpPr>
            <a:cxnSpLocks/>
            <a:stCxn id="177" idx="3"/>
            <a:endCxn id="351" idx="1"/>
          </p:cNvCxnSpPr>
          <p:nvPr/>
        </p:nvCxnSpPr>
        <p:spPr>
          <a:xfrm>
            <a:off x="1526052" y="5711862"/>
            <a:ext cx="1930899" cy="113544"/>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9" name="Connector: Elbow 368">
            <a:extLst>
              <a:ext uri="{FF2B5EF4-FFF2-40B4-BE49-F238E27FC236}">
                <a16:creationId xmlns:a16="http://schemas.microsoft.com/office/drawing/2014/main" id="{C0464259-0AF6-4462-A84C-543D6BB31BDC}"/>
              </a:ext>
            </a:extLst>
          </p:cNvPr>
          <p:cNvCxnSpPr>
            <a:cxnSpLocks/>
            <a:stCxn id="240" idx="3"/>
            <a:endCxn id="278" idx="1"/>
          </p:cNvCxnSpPr>
          <p:nvPr/>
        </p:nvCxnSpPr>
        <p:spPr>
          <a:xfrm flipV="1">
            <a:off x="1550726" y="2173397"/>
            <a:ext cx="375177" cy="1968467"/>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3" name="TextBox 329">
            <a:extLst>
              <a:ext uri="{FF2B5EF4-FFF2-40B4-BE49-F238E27FC236}">
                <a16:creationId xmlns:a16="http://schemas.microsoft.com/office/drawing/2014/main" id="{815444C0-D3E4-41C8-9F0F-0946C216EDEE}"/>
              </a:ext>
            </a:extLst>
          </p:cNvPr>
          <p:cNvSpPr txBox="1"/>
          <p:nvPr/>
        </p:nvSpPr>
        <p:spPr>
          <a:xfrm>
            <a:off x="9307577" y="3521922"/>
            <a:ext cx="814532" cy="21784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r>
              <a:rPr lang="en-US" sz="800">
                <a:solidFill>
                  <a:srgbClr val="505050"/>
                </a:solidFill>
                <a:latin typeface="Segoe UI Semibold" panose="020B0702040204020203" pitchFamily="34" charset="0"/>
                <a:cs typeface="Segoe UI Semibold" panose="020B0702040204020203" pitchFamily="34" charset="0"/>
              </a:rPr>
              <a:t>COSMOS DB </a:t>
            </a:r>
          </a:p>
        </p:txBody>
      </p:sp>
      <p:pic>
        <p:nvPicPr>
          <p:cNvPr id="154" name="Picture 153">
            <a:extLst>
              <a:ext uri="{FF2B5EF4-FFF2-40B4-BE49-F238E27FC236}">
                <a16:creationId xmlns:a16="http://schemas.microsoft.com/office/drawing/2014/main" id="{ACA8F5D1-EC9D-4F28-8C0D-7B923285081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21197" y="3041217"/>
            <a:ext cx="530277" cy="475421"/>
          </a:xfrm>
          <a:prstGeom prst="rect">
            <a:avLst/>
          </a:prstGeom>
        </p:spPr>
      </p:pic>
      <p:sp>
        <p:nvSpPr>
          <p:cNvPr id="256" name="TextBox 329">
            <a:extLst>
              <a:ext uri="{FF2B5EF4-FFF2-40B4-BE49-F238E27FC236}">
                <a16:creationId xmlns:a16="http://schemas.microsoft.com/office/drawing/2014/main" id="{815444C0-D3E4-41C8-9F0F-0946C216EDEE}"/>
              </a:ext>
            </a:extLst>
          </p:cNvPr>
          <p:cNvSpPr txBox="1"/>
          <p:nvPr/>
        </p:nvSpPr>
        <p:spPr>
          <a:xfrm>
            <a:off x="3506731" y="6000184"/>
            <a:ext cx="894670" cy="23355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r>
              <a:rPr lang="en-US" sz="900">
                <a:solidFill>
                  <a:srgbClr val="505050"/>
                </a:solidFill>
                <a:latin typeface="Segoe UI Semibold" panose="020B0702040204020203" pitchFamily="34" charset="0"/>
                <a:cs typeface="Segoe UI Semibold" panose="020B0702040204020203" pitchFamily="34" charset="0"/>
              </a:rPr>
              <a:t>COSMOS DB </a:t>
            </a:r>
          </a:p>
        </p:txBody>
      </p:sp>
      <p:pic>
        <p:nvPicPr>
          <p:cNvPr id="257" name="Picture 256">
            <a:extLst>
              <a:ext uri="{FF2B5EF4-FFF2-40B4-BE49-F238E27FC236}">
                <a16:creationId xmlns:a16="http://schemas.microsoft.com/office/drawing/2014/main" id="{ACA8F5D1-EC9D-4F28-8C0D-7B923285081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80912" y="5452007"/>
            <a:ext cx="530277" cy="475421"/>
          </a:xfrm>
          <a:prstGeom prst="rect">
            <a:avLst/>
          </a:prstGeom>
        </p:spPr>
      </p:pic>
      <p:sp>
        <p:nvSpPr>
          <p:cNvPr id="258" name="TextBox 332">
            <a:extLst>
              <a:ext uri="{FF2B5EF4-FFF2-40B4-BE49-F238E27FC236}">
                <a16:creationId xmlns:a16="http://schemas.microsoft.com/office/drawing/2014/main" id="{8F74C718-9E87-4FC8-8874-FC326B3B40B7}"/>
              </a:ext>
            </a:extLst>
          </p:cNvPr>
          <p:cNvSpPr txBox="1"/>
          <p:nvPr/>
        </p:nvSpPr>
        <p:spPr>
          <a:xfrm>
            <a:off x="4242949" y="5906156"/>
            <a:ext cx="860722" cy="430690"/>
          </a:xfrm>
          <a:prstGeom prst="rect">
            <a:avLst/>
          </a:prstGeom>
          <a:noFill/>
        </p:spPr>
        <p:txBody>
          <a:bodyPr wrap="square" lIns="91427" tIns="143327" rIns="91427" bIns="1433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r>
              <a:rPr lang="en-US" sz="900">
                <a:solidFill>
                  <a:srgbClr val="505050"/>
                </a:solidFill>
                <a:latin typeface="Segoe UI Semibold" panose="020B0702040204020203" pitchFamily="34" charset="0"/>
                <a:cs typeface="Segoe UI Semibold" panose="020B0702040204020203" pitchFamily="34" charset="0"/>
              </a:rPr>
              <a:t>SQL DB </a:t>
            </a:r>
          </a:p>
        </p:txBody>
      </p:sp>
      <p:grpSp>
        <p:nvGrpSpPr>
          <p:cNvPr id="259" name="Group 258">
            <a:extLst>
              <a:ext uri="{FF2B5EF4-FFF2-40B4-BE49-F238E27FC236}">
                <a16:creationId xmlns:a16="http://schemas.microsoft.com/office/drawing/2014/main" id="{47EC0800-5A7D-45AF-B3D0-0175385A1E9C}"/>
              </a:ext>
            </a:extLst>
          </p:cNvPr>
          <p:cNvGrpSpPr>
            <a:grpSpLocks noChangeAspect="1"/>
          </p:cNvGrpSpPr>
          <p:nvPr/>
        </p:nvGrpSpPr>
        <p:grpSpPr>
          <a:xfrm>
            <a:off x="4494927" y="5469512"/>
            <a:ext cx="359019" cy="475421"/>
            <a:chOff x="6372224" y="3082295"/>
            <a:chExt cx="1533525" cy="2030732"/>
          </a:xfrm>
        </p:grpSpPr>
        <p:sp>
          <p:nvSpPr>
            <p:cNvPr id="260" name="Freeform: Shape 259">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836">
                <a:solidFill>
                  <a:srgbClr val="505050"/>
                </a:solidFill>
                <a:latin typeface="Segoe UI Semilight"/>
              </a:endParaRPr>
            </a:p>
          </p:txBody>
        </p:sp>
        <p:sp>
          <p:nvSpPr>
            <p:cNvPr id="261" name="Freeform: Shape 260">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836">
                <a:solidFill>
                  <a:srgbClr val="505050"/>
                </a:solidFill>
                <a:latin typeface="Segoe UI Semilight"/>
              </a:endParaRPr>
            </a:p>
          </p:txBody>
        </p:sp>
        <p:sp>
          <p:nvSpPr>
            <p:cNvPr id="262" name="Freeform: Shape 261">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836">
                <a:solidFill>
                  <a:srgbClr val="505050"/>
                </a:solidFill>
                <a:latin typeface="Segoe UI Semilight"/>
              </a:endParaRPr>
            </a:p>
          </p:txBody>
        </p:sp>
        <p:sp>
          <p:nvSpPr>
            <p:cNvPr id="263" name="Freeform: Shape 262">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836">
                <a:solidFill>
                  <a:srgbClr val="505050"/>
                </a:solidFill>
                <a:latin typeface="Segoe UI Semilight"/>
              </a:endParaRPr>
            </a:p>
          </p:txBody>
        </p:sp>
        <p:sp>
          <p:nvSpPr>
            <p:cNvPr id="264" name="Freeform: Shape 263">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836">
                <a:solidFill>
                  <a:srgbClr val="505050"/>
                </a:solidFill>
                <a:latin typeface="Segoe UI Semilight"/>
              </a:endParaRPr>
            </a:p>
          </p:txBody>
        </p:sp>
        <p:sp>
          <p:nvSpPr>
            <p:cNvPr id="265" name="Freeform: Shape 264">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836">
                <a:solidFill>
                  <a:srgbClr val="505050"/>
                </a:solidFill>
                <a:latin typeface="Segoe UI Semilight"/>
              </a:endParaRPr>
            </a:p>
          </p:txBody>
        </p:sp>
        <p:sp>
          <p:nvSpPr>
            <p:cNvPr id="266" name="Freeform: Shape 265">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836">
                <a:solidFill>
                  <a:srgbClr val="505050"/>
                </a:solidFill>
                <a:latin typeface="Segoe UI Semilight"/>
              </a:endParaRPr>
            </a:p>
          </p:txBody>
        </p:sp>
        <p:sp>
          <p:nvSpPr>
            <p:cNvPr id="267" name="Freeform: Shape 266">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836">
                <a:solidFill>
                  <a:srgbClr val="505050"/>
                </a:solidFill>
                <a:latin typeface="Segoe UI Semilight"/>
              </a:endParaRPr>
            </a:p>
          </p:txBody>
        </p:sp>
      </p:grpSp>
    </p:spTree>
    <p:extLst>
      <p:ext uri="{BB962C8B-B14F-4D97-AF65-F5344CB8AC3E}">
        <p14:creationId xmlns:p14="http://schemas.microsoft.com/office/powerpoint/2010/main" val="249011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1284" y="-2187"/>
            <a:ext cx="11654187" cy="899537"/>
          </a:xfrm>
        </p:spPr>
        <p:txBody>
          <a:bodyPr vert="horz" wrap="square" lIns="146284" tIns="91427" rIns="146284" bIns="91427" rtlCol="0" anchor="ctr">
            <a:noAutofit/>
          </a:bodyPr>
          <a:lstStyle/>
          <a:p>
            <a:pPr algn="ctr"/>
            <a:r>
              <a:rPr lang="en-US" sz="2400" cap="all" spc="800">
                <a:solidFill>
                  <a:srgbClr val="0078D7"/>
                </a:solidFill>
                <a:latin typeface="Segoe UI Light" charset="0"/>
                <a:cs typeface="Segoe UI Light" charset="0"/>
              </a:rPr>
              <a:t>Advanced Analytics Pattern IN Azure</a:t>
            </a: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0850" y="2087187"/>
            <a:ext cx="857767" cy="855922"/>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2993" y="2876061"/>
            <a:ext cx="987631" cy="233557"/>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50790">
              <a:defRPr/>
            </a:pPr>
            <a:r>
              <a:rPr lang="en-US">
                <a:solidFill>
                  <a:srgbClr val="505050"/>
                </a:solidFill>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1577" y="5432182"/>
            <a:ext cx="960382" cy="233557"/>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50790">
              <a:defRPr/>
            </a:pPr>
            <a:r>
              <a:rPr lang="en-US">
                <a:solidFill>
                  <a:srgbClr val="505050"/>
                </a:solidFill>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5845" y="4606126"/>
            <a:ext cx="791057" cy="791057"/>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963" y="5453810"/>
            <a:ext cx="1455089"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418">
              <a:defRPr/>
            </a:pPr>
            <a:r>
              <a:rPr lang="en-US" sz="918">
                <a:solidFill>
                  <a:srgbClr val="505050"/>
                </a:solidFill>
              </a:rPr>
              <a:t>BUSINESS / CUSTOM APPS</a:t>
            </a:r>
          </a:p>
          <a:p>
            <a:pPr defTabSz="932418">
              <a:defRPr/>
            </a:pPr>
            <a:r>
              <a:rPr lang="en-US" sz="918">
                <a:solidFill>
                  <a:srgbClr val="505050"/>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968" y="5045226"/>
            <a:ext cx="1089080" cy="406857"/>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11" tIns="36206" rIns="72411" bIns="36206" numCol="1" anchor="t" anchorCtr="0" compatLnSpc="1">
                <a:prstTxWarp prst="textNoShape">
                  <a:avLst/>
                </a:prstTxWarp>
              </a:bodyPr>
              <a:lstStyle/>
              <a:p>
                <a:pPr defTabSz="913874">
                  <a:defRPr/>
                </a:pPr>
                <a:endParaRPr lang="en-US" sz="962" kern="0">
                  <a:solidFill>
                    <a:srgbClr val="505050"/>
                  </a:solidFill>
                  <a:latin typeface="Segoe UI Semilight"/>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950374" fontAlgn="base">
                    <a:spcBef>
                      <a:spcPct val="0"/>
                    </a:spcBef>
                    <a:spcAft>
                      <a:spcPct val="0"/>
                    </a:spcAft>
                    <a:defRPr/>
                  </a:pPr>
                  <a:endParaRPr lang="en-US" sz="1871" kern="0" spc="-52">
                    <a:solidFill>
                      <a:srgbClr val="505050"/>
                    </a:soli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836">
                    <a:solidFill>
                      <a:srgbClr val="505050"/>
                    </a:solidFill>
                    <a:latin typeface="Segoe UI Semilight"/>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836">
                    <a:solidFill>
                      <a:srgbClr val="505050"/>
                    </a:solidFill>
                    <a:latin typeface="Segoe UI Semilight"/>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950374" fontAlgn="base">
                    <a:spcBef>
                      <a:spcPct val="0"/>
                    </a:spcBef>
                    <a:spcAft>
                      <a:spcPct val="0"/>
                    </a:spcAft>
                    <a:defRPr/>
                  </a:pPr>
                  <a:endParaRPr lang="en-US" sz="1871" kern="0" spc="-52">
                    <a:solidFill>
                      <a:srgbClr val="505050"/>
                    </a:solidFill>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836">
                    <a:solidFill>
                      <a:srgbClr val="505050"/>
                    </a:solidFill>
                    <a:latin typeface="Segoe UI Semilight"/>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836">
                    <a:solidFill>
                      <a:srgbClr val="505050"/>
                    </a:solidFill>
                    <a:latin typeface="Segoe UI Semilight"/>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6289" y="3955422"/>
            <a:ext cx="1504437" cy="37288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32418">
              <a:defRPr/>
            </a:pPr>
            <a:r>
              <a:rPr lang="en-US" sz="918">
                <a:solidFill>
                  <a:srgbClr val="505050"/>
                </a:solidFill>
              </a:rPr>
              <a:t>LOGS, FILES AND MEDIA</a:t>
            </a:r>
            <a:br>
              <a:rPr lang="en-US" sz="918">
                <a:solidFill>
                  <a:srgbClr val="505050"/>
                </a:solidFill>
              </a:rPr>
            </a:br>
            <a:r>
              <a:rPr lang="en-US" sz="918">
                <a:solidFill>
                  <a:srgbClr val="505050"/>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7193" y="3589726"/>
            <a:ext cx="1162629" cy="318145"/>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r>
                <a:rPr lang="en-US" sz="1836">
                  <a:solidFill>
                    <a:srgbClr val="505050"/>
                  </a:solidFill>
                  <a:latin typeface="Segoe UI Semilight"/>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968" y="2531310"/>
            <a:ext cx="1108799" cy="350214"/>
          </a:xfrm>
          <a:prstGeom prst="rect">
            <a:avLst/>
          </a:prstGeom>
          <a:noFill/>
        </p:spPr>
        <p:txBody>
          <a:bodyPr wrap="none" lIns="91427" tIns="45713" rIns="91427" bIns="45713" rtlCol="0">
            <a:spAutoFit/>
          </a:bodyPr>
          <a:lstStyle/>
          <a:p>
            <a:pPr algn="ctr" defTabSz="950973">
              <a:defRPr/>
            </a:pPr>
            <a:r>
              <a:rPr lang="en-US" sz="816"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0973">
              <a:defRPr/>
            </a:pPr>
            <a:r>
              <a:rPr lang="en-US" sz="816"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4178" y="2058007"/>
            <a:ext cx="675015" cy="476256"/>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836">
                    <a:solidFill>
                      <a:srgbClr val="505050"/>
                    </a:solidFill>
                    <a:latin typeface="Segoe UI Semilight"/>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836">
                    <a:solidFill>
                      <a:srgbClr val="505050"/>
                    </a:solidFill>
                    <a:latin typeface="Segoe UI Semilight"/>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836">
                    <a:solidFill>
                      <a:srgbClr val="505050"/>
                    </a:solidFill>
                    <a:latin typeface="Segoe UI Semilight"/>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err="1">
                  <a:solidFill>
                    <a:srgbClr val="505050"/>
                  </a:solidFill>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60539" y="2385659"/>
            <a:ext cx="274254" cy="177098"/>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955" y="1824133"/>
            <a:ext cx="0" cy="41559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2598" y="1824133"/>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2598" y="5965556"/>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292" y="1869751"/>
            <a:ext cx="0" cy="41559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6415" y="1869751"/>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289" y="6004301"/>
            <a:ext cx="144358"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6821" y="3769345"/>
            <a:ext cx="431765"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05F606-D415-4E85-B2EC-6F8C096DCD5A}"/>
              </a:ext>
            </a:extLst>
          </p:cNvPr>
          <p:cNvSpPr/>
          <p:nvPr/>
        </p:nvSpPr>
        <p:spPr bwMode="auto">
          <a:xfrm>
            <a:off x="3448708" y="3477055"/>
            <a:ext cx="742554" cy="6415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505050"/>
              </a:solidFill>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97DE9726-BD7C-4657-9A44-8986AE62F9E7}"/>
              </a:ext>
            </a:extLst>
          </p:cNvPr>
          <p:cNvSpPr txBox="1"/>
          <p:nvPr/>
        </p:nvSpPr>
        <p:spPr>
          <a:xfrm>
            <a:off x="1798917" y="4117722"/>
            <a:ext cx="843532" cy="374793"/>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a:solidFill>
                  <a:srgbClr val="505050"/>
                </a:solidFill>
              </a:rPr>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2709838" y="4128797"/>
            <a:ext cx="734398" cy="374793"/>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a:solidFill>
                  <a:srgbClr val="505050"/>
                </a:solidFill>
              </a:rPr>
              <a:t>AZURE STORAGE</a:t>
            </a:r>
          </a:p>
        </p:txBody>
      </p:sp>
      <p:sp>
        <p:nvSpPr>
          <p:cNvPr id="83" name="TextBox 82">
            <a:extLst>
              <a:ext uri="{FF2B5EF4-FFF2-40B4-BE49-F238E27FC236}">
                <a16:creationId xmlns:a16="http://schemas.microsoft.com/office/drawing/2014/main" id="{C5499F1B-A214-4D84-94CA-5ACB2DB0CBF3}"/>
              </a:ext>
            </a:extLst>
          </p:cNvPr>
          <p:cNvSpPr txBox="1"/>
          <p:nvPr/>
        </p:nvSpPr>
        <p:spPr>
          <a:xfrm>
            <a:off x="7372375" y="4101225"/>
            <a:ext cx="843381" cy="233557"/>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a:solidFill>
                  <a:srgbClr val="505050"/>
                </a:solidFill>
              </a:rPr>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6122603" y="4105024"/>
            <a:ext cx="1277733" cy="233557"/>
          </a:xfrm>
          <a:prstGeom prst="rect">
            <a:avLst/>
          </a:prstGeom>
        </p:spPr>
        <p:txBody>
          <a:bodyPr wrap="none">
            <a:spAutoFit/>
          </a:bodyPr>
          <a:lstStyle/>
          <a:p>
            <a:pPr defTabSz="950790">
              <a:defRPr/>
            </a:pPr>
            <a:r>
              <a:rPr lang="en-US" sz="9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1525" y="3453068"/>
            <a:ext cx="670295" cy="673556"/>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3348310" y="2173383"/>
            <a:ext cx="857767" cy="538752"/>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defRPr/>
            </a:pPr>
            <a:r>
              <a:rPr lang="en-US" sz="900" dirty="0">
                <a:solidFill>
                  <a:srgbClr val="505050"/>
                </a:solidFill>
                <a:latin typeface="Segoe UI Semibold" panose="020B0702040204020203" pitchFamily="34" charset="0"/>
                <a:cs typeface="Segoe UI Semibold" panose="020B0702040204020203" pitchFamily="34" charset="0"/>
              </a:rPr>
              <a:t>AZURE ML Service </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42495" y="1651808"/>
            <a:ext cx="670295" cy="647554"/>
          </a:xfrm>
          <a:prstGeom prst="rect">
            <a:avLst/>
          </a:prstGeom>
        </p:spPr>
      </p:pic>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1815489" y="3344768"/>
            <a:ext cx="3135980" cy="1151980"/>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3069156" y="1637751"/>
            <a:ext cx="684509" cy="6616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452229" y="3342987"/>
            <a:ext cx="3538395" cy="1147581"/>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1925335" y="1539137"/>
            <a:ext cx="6561037" cy="1151980"/>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06ED9446-6371-4280-BD14-9664CA491682}"/>
              </a:ext>
            </a:extLst>
          </p:cNvPr>
          <p:cNvSpPr/>
          <p:nvPr/>
        </p:nvSpPr>
        <p:spPr bwMode="auto">
          <a:xfrm>
            <a:off x="3979808" y="1652867"/>
            <a:ext cx="684509" cy="6616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DC1FE6FA-3E68-40C5-A486-E185CA18E66B}"/>
              </a:ext>
            </a:extLst>
          </p:cNvPr>
          <p:cNvSpPr/>
          <p:nvPr/>
        </p:nvSpPr>
        <p:spPr bwMode="auto">
          <a:xfrm>
            <a:off x="2632027" y="3474753"/>
            <a:ext cx="684509" cy="6391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951467" y="3875238"/>
            <a:ext cx="495920"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flipH="1">
            <a:off x="7221427" y="2685660"/>
            <a:ext cx="1" cy="657327"/>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20599" y="1144657"/>
            <a:ext cx="1816587" cy="493142"/>
          </a:xfrm>
          <a:prstGeom prst="rect">
            <a:avLst/>
          </a:prstGeom>
          <a:noFill/>
        </p:spPr>
        <p:txBody>
          <a:bodyPr wrap="none" lIns="182854" tIns="146284" rIns="182854" bIns="146284" rtlCol="0">
            <a:spAutoFit/>
          </a:bodyPr>
          <a:lstStyle/>
          <a:p>
            <a:pPr algn="r" defTabSz="914225">
              <a:lnSpc>
                <a:spcPct val="90000"/>
              </a:lnSpc>
              <a:spcAft>
                <a:spcPts val="600"/>
              </a:spcAft>
              <a:defRPr/>
            </a:pPr>
            <a:r>
              <a:rPr lang="en-US" sz="1400">
                <a:gradFill>
                  <a:gsLst>
                    <a:gs pos="2917">
                      <a:srgbClr val="505050"/>
                    </a:gs>
                    <a:gs pos="30000">
                      <a:srgbClr val="505050"/>
                    </a:gs>
                  </a:gsLst>
                  <a:lin ang="5400000" scaled="0"/>
                </a:gradFill>
                <a:latin typeface="Segoe UI Semilight"/>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2662825" y="2966433"/>
            <a:ext cx="2291221" cy="489296"/>
          </a:xfrm>
          <a:prstGeom prst="rect">
            <a:avLst/>
          </a:prstGeom>
          <a:noFill/>
        </p:spPr>
        <p:txBody>
          <a:bodyPr wrap="square" lIns="182854" tIns="146284" rIns="182854" bIns="146284" rtlCol="0">
            <a:spAutoFit/>
          </a:bodyPr>
          <a:lstStyle/>
          <a:p>
            <a:pPr algn="r" defTabSz="914225">
              <a:lnSpc>
                <a:spcPct val="90000"/>
              </a:lnSpc>
              <a:spcAft>
                <a:spcPts val="600"/>
              </a:spcAft>
              <a:defRPr/>
            </a:pPr>
            <a:r>
              <a:rPr lang="en-US" sz="1400">
                <a:gradFill>
                  <a:gsLst>
                    <a:gs pos="2917">
                      <a:srgbClr val="505050"/>
                    </a:gs>
                    <a:gs pos="30000">
                      <a:srgbClr val="505050"/>
                    </a:gs>
                  </a:gsLst>
                  <a:lin ang="5400000" scaled="0"/>
                </a:gradFill>
                <a:latin typeface="Segoe UI Semilight"/>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089908" y="2949080"/>
            <a:ext cx="1884288" cy="493142"/>
          </a:xfrm>
          <a:prstGeom prst="rect">
            <a:avLst/>
          </a:prstGeom>
          <a:noFill/>
        </p:spPr>
        <p:txBody>
          <a:bodyPr wrap="none" lIns="182854" tIns="146284" rIns="182854" bIns="146284" rtlCol="0">
            <a:spAutoFit/>
          </a:bodyPr>
          <a:lstStyle/>
          <a:p>
            <a:pPr algn="r" defTabSz="914225">
              <a:lnSpc>
                <a:spcPct val="90000"/>
              </a:lnSpc>
              <a:spcAft>
                <a:spcPts val="600"/>
              </a:spcAft>
              <a:defRPr/>
            </a:pPr>
            <a:r>
              <a:rPr lang="en-US" sz="1400">
                <a:gradFill>
                  <a:gsLst>
                    <a:gs pos="2917">
                      <a:srgbClr val="505050"/>
                    </a:gs>
                    <a:gs pos="30000">
                      <a:srgbClr val="505050"/>
                    </a:gs>
                  </a:gsLst>
                  <a:lin ang="5400000" scaled="0"/>
                </a:gradFill>
                <a:latin typeface="Segoe UI Semilight"/>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5394" y="3903992"/>
            <a:ext cx="233524" cy="1"/>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1"/>
          <a:stretch>
            <a:fillRect/>
          </a:stretch>
        </p:blipFill>
        <p:spPr>
          <a:xfrm>
            <a:off x="1992746" y="3555434"/>
            <a:ext cx="474338" cy="474338"/>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2834003" y="3561514"/>
            <a:ext cx="475421" cy="475421"/>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69465" y="3536668"/>
            <a:ext cx="565832" cy="565832"/>
          </a:xfrm>
          <a:prstGeom prst="rect">
            <a:avLst/>
          </a:prstGeom>
        </p:spPr>
      </p:pic>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49786" y="1737874"/>
            <a:ext cx="475421" cy="475421"/>
          </a:xfrm>
          <a:prstGeom prst="rect">
            <a:avLst/>
          </a:prstGeom>
        </p:spPr>
      </p:pic>
      <p:sp>
        <p:nvSpPr>
          <p:cNvPr id="159" name="TextBox 158">
            <a:extLst>
              <a:ext uri="{FF2B5EF4-FFF2-40B4-BE49-F238E27FC236}">
                <a16:creationId xmlns:a16="http://schemas.microsoft.com/office/drawing/2014/main" id="{DBF719C8-E59B-47E4-BF4C-2A41FEF4B947}"/>
              </a:ext>
            </a:extLst>
          </p:cNvPr>
          <p:cNvSpPr txBox="1"/>
          <p:nvPr/>
        </p:nvSpPr>
        <p:spPr>
          <a:xfrm>
            <a:off x="5641398" y="2173384"/>
            <a:ext cx="1054050" cy="538717"/>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defRPr/>
            </a:pPr>
            <a:r>
              <a:rPr lang="en-US" sz="900" dirty="0">
                <a:solidFill>
                  <a:srgbClr val="505050"/>
                </a:solidFill>
                <a:latin typeface="Segoe UI Semibold" panose="020B0702040204020203" pitchFamily="34" charset="0"/>
                <a:cs typeface="Segoe UI Semibold" panose="020B0702040204020203" pitchFamily="34" charset="0"/>
              </a:rPr>
              <a:t>SQL Server </a:t>
            </a:r>
            <a:br>
              <a:rPr lang="en-US" sz="900" dirty="0">
                <a:solidFill>
                  <a:srgbClr val="505050"/>
                </a:solidFill>
                <a:latin typeface="Segoe UI Semibold" panose="020B0702040204020203" pitchFamily="34" charset="0"/>
                <a:cs typeface="Segoe UI Semibold" panose="020B0702040204020203" pitchFamily="34" charset="0"/>
              </a:rPr>
            </a:br>
            <a:r>
              <a:rPr lang="en-US" sz="900" dirty="0">
                <a:solidFill>
                  <a:srgbClr val="505050"/>
                </a:solidFill>
                <a:latin typeface="Segoe UI Semibold" panose="020B0702040204020203" pitchFamily="34" charset="0"/>
                <a:cs typeface="Segoe UI Semibold" panose="020B0702040204020203" pitchFamily="34" charset="0"/>
              </a:rPr>
              <a:t>(In-database ML)</a:t>
            </a:r>
          </a:p>
        </p:txBody>
      </p:sp>
      <p:sp>
        <p:nvSpPr>
          <p:cNvPr id="160" name="TextBox 159">
            <a:extLst>
              <a:ext uri="{FF2B5EF4-FFF2-40B4-BE49-F238E27FC236}">
                <a16:creationId xmlns:a16="http://schemas.microsoft.com/office/drawing/2014/main" id="{7D05A728-7162-4E08-8398-215FA88D9256}"/>
              </a:ext>
            </a:extLst>
          </p:cNvPr>
          <p:cNvSpPr txBox="1"/>
          <p:nvPr/>
        </p:nvSpPr>
        <p:spPr>
          <a:xfrm>
            <a:off x="4455366" y="2187786"/>
            <a:ext cx="1244556" cy="538717"/>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defRPr/>
            </a:pPr>
            <a:r>
              <a:rPr lang="en-US" sz="900">
                <a:solidFill>
                  <a:srgbClr val="505050"/>
                </a:solidFill>
                <a:latin typeface="Segoe UI Semibold" panose="020B0702040204020203" pitchFamily="34" charset="0"/>
                <a:cs typeface="Segoe UI Semibold" panose="020B0702040204020203" pitchFamily="34" charset="0"/>
              </a:rPr>
              <a:t>AZURE DATABRICKS</a:t>
            </a:r>
            <a:br>
              <a:rPr lang="en-US" sz="900">
                <a:solidFill>
                  <a:srgbClr val="505050"/>
                </a:solidFill>
                <a:latin typeface="Segoe UI Semibold" panose="020B0702040204020203" pitchFamily="34" charset="0"/>
                <a:cs typeface="Segoe UI Semibold" panose="020B0702040204020203" pitchFamily="34" charset="0"/>
              </a:rPr>
            </a:br>
            <a:r>
              <a:rPr lang="en-US" sz="900">
                <a:solidFill>
                  <a:srgbClr val="505050"/>
                </a:solidFill>
                <a:latin typeface="Segoe UI Semibold" panose="020B0702040204020203" pitchFamily="34" charset="0"/>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08512" y="1758659"/>
            <a:ext cx="475421" cy="475421"/>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6715863" y="2170569"/>
            <a:ext cx="860722" cy="538717"/>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defRPr/>
            </a:pPr>
            <a:r>
              <a:rPr lang="en-US" sz="900">
                <a:solidFill>
                  <a:srgbClr val="505050"/>
                </a:solidFill>
                <a:latin typeface="Segoe UI Semibold" panose="020B0702040204020203" pitchFamily="34" charset="0"/>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4969" y="2491579"/>
            <a:ext cx="894670" cy="233557"/>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a:solidFill>
                  <a:srgbClr val="505050"/>
                </a:solidFill>
              </a:rPr>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112" y="1733338"/>
            <a:ext cx="997710" cy="3912290"/>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10229" y="1161044"/>
            <a:ext cx="1124764" cy="690860"/>
          </a:xfrm>
          <a:prstGeom prst="rect">
            <a:avLst/>
          </a:prstGeom>
          <a:noFill/>
        </p:spPr>
        <p:txBody>
          <a:bodyPr wrap="none" lIns="182854" tIns="146284" rIns="182854" bIns="146284" rtlCol="0">
            <a:spAutoFit/>
          </a:bodyPr>
          <a:lstStyle/>
          <a:p>
            <a:pPr algn="r" defTabSz="914225">
              <a:lnSpc>
                <a:spcPct val="90000"/>
              </a:lnSpc>
              <a:spcAft>
                <a:spcPts val="600"/>
              </a:spcAft>
              <a:defRPr/>
            </a:pPr>
            <a:r>
              <a:rPr lang="en-US" sz="1400">
                <a:gradFill>
                  <a:gsLst>
                    <a:gs pos="2917">
                      <a:srgbClr val="505050"/>
                    </a:gs>
                    <a:gs pos="30000">
                      <a:srgbClr val="505050"/>
                    </a:gs>
                  </a:gsLst>
                  <a:lin ang="5400000" scaled="0"/>
                </a:gradFill>
                <a:latin typeface="Segoe UI Semilight"/>
              </a:rPr>
              <a:t>SERVING </a:t>
            </a:r>
            <a:br>
              <a:rPr lang="en-US" sz="1400">
                <a:gradFill>
                  <a:gsLst>
                    <a:gs pos="2917">
                      <a:srgbClr val="505050"/>
                    </a:gs>
                    <a:gs pos="30000">
                      <a:srgbClr val="505050"/>
                    </a:gs>
                  </a:gsLst>
                  <a:lin ang="5400000" scaled="0"/>
                </a:gradFill>
                <a:latin typeface="Segoe UI Semilight"/>
              </a:rPr>
            </a:br>
            <a:r>
              <a:rPr lang="en-US" sz="1400">
                <a:gradFill>
                  <a:gsLst>
                    <a:gs pos="2917">
                      <a:srgbClr val="505050"/>
                    </a:gs>
                    <a:gs pos="30000">
                      <a:srgbClr val="505050"/>
                    </a:gs>
                  </a:gsLst>
                  <a:lin ang="5400000" scaled="0"/>
                </a:gradFill>
                <a:latin typeface="Segoe UI Semilight"/>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59150" y="1956288"/>
            <a:ext cx="530277" cy="475421"/>
          </a:xfrm>
          <a:prstGeom prst="rect">
            <a:avLst/>
          </a:prstGeom>
        </p:spPr>
      </p:pic>
      <p:grpSp>
        <p:nvGrpSpPr>
          <p:cNvPr id="289" name="Group 288">
            <a:extLst>
              <a:ext uri="{FF2B5EF4-FFF2-40B4-BE49-F238E27FC236}">
                <a16:creationId xmlns:a16="http://schemas.microsoft.com/office/drawing/2014/main" id="{3DCA6A38-7D4D-4BA3-9833-6B3A6767267B}"/>
              </a:ext>
            </a:extLst>
          </p:cNvPr>
          <p:cNvGrpSpPr>
            <a:grpSpLocks noChangeAspect="1"/>
          </p:cNvGrpSpPr>
          <p:nvPr/>
        </p:nvGrpSpPr>
        <p:grpSpPr>
          <a:xfrm>
            <a:off x="6031940" y="1736740"/>
            <a:ext cx="359019" cy="475421"/>
            <a:chOff x="6372224" y="3082295"/>
            <a:chExt cx="1533525" cy="2030732"/>
          </a:xfrm>
        </p:grpSpPr>
        <p:sp>
          <p:nvSpPr>
            <p:cNvPr id="292" name="Freeform: Shape 291">
              <a:extLst>
                <a:ext uri="{FF2B5EF4-FFF2-40B4-BE49-F238E27FC236}">
                  <a16:creationId xmlns:a16="http://schemas.microsoft.com/office/drawing/2014/main" id="{1D69B1C4-449C-4D43-A268-CBE4AB49A426}"/>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293" name="Freeform: Shape 292">
              <a:extLst>
                <a:ext uri="{FF2B5EF4-FFF2-40B4-BE49-F238E27FC236}">
                  <a16:creationId xmlns:a16="http://schemas.microsoft.com/office/drawing/2014/main" id="{F545509E-8ACF-4891-A32C-8237635C7CD0}"/>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02" name="Freeform: Shape 301">
              <a:extLst>
                <a:ext uri="{FF2B5EF4-FFF2-40B4-BE49-F238E27FC236}">
                  <a16:creationId xmlns:a16="http://schemas.microsoft.com/office/drawing/2014/main" id="{DDC22529-B29F-4778-8D55-F6DD55FEDB2D}"/>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06" name="Freeform: Shape 305">
              <a:extLst>
                <a:ext uri="{FF2B5EF4-FFF2-40B4-BE49-F238E27FC236}">
                  <a16:creationId xmlns:a16="http://schemas.microsoft.com/office/drawing/2014/main" id="{1B68D932-30A1-4A3C-AC49-F9BDEE00BA2B}"/>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07" name="Freeform: Shape 306">
              <a:extLst>
                <a:ext uri="{FF2B5EF4-FFF2-40B4-BE49-F238E27FC236}">
                  <a16:creationId xmlns:a16="http://schemas.microsoft.com/office/drawing/2014/main" id="{08C7AB65-FFD2-4902-A9E0-C6B4A776E9E9}"/>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08" name="Freeform: Shape 307">
              <a:extLst>
                <a:ext uri="{FF2B5EF4-FFF2-40B4-BE49-F238E27FC236}">
                  <a16:creationId xmlns:a16="http://schemas.microsoft.com/office/drawing/2014/main" id="{4B1497DB-2CDF-49E7-9987-696F011D6D9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09" name="Freeform: Shape 308">
              <a:extLst>
                <a:ext uri="{FF2B5EF4-FFF2-40B4-BE49-F238E27FC236}">
                  <a16:creationId xmlns:a16="http://schemas.microsoft.com/office/drawing/2014/main" id="{58A0CFF4-0320-45DD-A108-1F0AB734B87A}"/>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10" name="Freeform: Shape 309">
              <a:extLst>
                <a:ext uri="{FF2B5EF4-FFF2-40B4-BE49-F238E27FC236}">
                  <a16:creationId xmlns:a16="http://schemas.microsoft.com/office/drawing/2014/main" id="{6E7ADB3F-94CD-41E6-B15F-C4E910EF3E68}"/>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grpSp>
      <p:sp>
        <p:nvSpPr>
          <p:cNvPr id="312" name="TextBox 311">
            <a:extLst>
              <a:ext uri="{FF2B5EF4-FFF2-40B4-BE49-F238E27FC236}">
                <a16:creationId xmlns:a16="http://schemas.microsoft.com/office/drawing/2014/main" id="{B013948E-276B-477F-8286-24621E016DF3}"/>
              </a:ext>
            </a:extLst>
          </p:cNvPr>
          <p:cNvSpPr txBox="1"/>
          <p:nvPr/>
        </p:nvSpPr>
        <p:spPr>
          <a:xfrm>
            <a:off x="9283136" y="3249935"/>
            <a:ext cx="860722" cy="414085"/>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defRPr/>
            </a:pPr>
            <a:r>
              <a:rPr lang="en-US" sz="900">
                <a:solidFill>
                  <a:srgbClr val="505050"/>
                </a:solidFill>
                <a:latin typeface="Segoe UI Semibold" panose="020B0702040204020203" pitchFamily="34" charset="0"/>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114" y="2813292"/>
            <a:ext cx="359019" cy="475421"/>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grpSp>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475243" y="3667845"/>
            <a:ext cx="495260" cy="49526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3866" y="4086626"/>
            <a:ext cx="860722" cy="414085"/>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defRPr/>
            </a:pPr>
            <a:r>
              <a:rPr lang="en-US" sz="900">
                <a:solidFill>
                  <a:srgbClr val="505050"/>
                </a:solidFill>
                <a:latin typeface="Segoe UI Semibold" panose="020B0702040204020203" pitchFamily="34" charset="0"/>
                <a:cs typeface="Segoe UI Semibold" panose="020B0702040204020203" pitchFamily="34" charset="0"/>
              </a:rPr>
              <a:t>SQL DW </a:t>
            </a:r>
          </a:p>
        </p:txBody>
      </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442671" y="4591858"/>
            <a:ext cx="516088" cy="399025"/>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1825" y="5046213"/>
            <a:ext cx="860722" cy="670850"/>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defRPr/>
            </a:pPr>
            <a:r>
              <a:rPr lang="en-US" sz="900">
                <a:solidFill>
                  <a:srgbClr val="505050"/>
                </a:solidFill>
                <a:latin typeface="Segoe UI Semibold" panose="020B0702040204020203" pitchFamily="34" charset="0"/>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990624" y="3947740"/>
            <a:ext cx="219839"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458383" y="4130532"/>
            <a:ext cx="894670" cy="233557"/>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50790">
              <a:defRPr/>
            </a:pPr>
            <a:r>
              <a:rPr lang="en-US">
                <a:solidFill>
                  <a:srgbClr val="505050"/>
                </a:solidFill>
              </a:rPr>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32564" y="3582355"/>
            <a:ext cx="530277" cy="475421"/>
          </a:xfrm>
          <a:prstGeom prst="rect">
            <a:avLst/>
          </a:prstGeom>
        </p:spPr>
      </p:pic>
      <p:sp>
        <p:nvSpPr>
          <p:cNvPr id="333" name="TextBox 332">
            <a:extLst>
              <a:ext uri="{FF2B5EF4-FFF2-40B4-BE49-F238E27FC236}">
                <a16:creationId xmlns:a16="http://schemas.microsoft.com/office/drawing/2014/main" id="{8F74C718-9E87-4FC8-8874-FC326B3B40B7}"/>
              </a:ext>
            </a:extLst>
          </p:cNvPr>
          <p:cNvSpPr txBox="1"/>
          <p:nvPr/>
        </p:nvSpPr>
        <p:spPr>
          <a:xfrm>
            <a:off x="4194601" y="4036503"/>
            <a:ext cx="860722" cy="416585"/>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defRPr/>
            </a:pPr>
            <a:r>
              <a:rPr lang="en-US" sz="900">
                <a:solidFill>
                  <a:srgbClr val="505050"/>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446579" y="3599860"/>
            <a:ext cx="359019" cy="475421"/>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grpSp>
      <p:sp>
        <p:nvSpPr>
          <p:cNvPr id="343" name="TextBox 342">
            <a:extLst>
              <a:ext uri="{FF2B5EF4-FFF2-40B4-BE49-F238E27FC236}">
                <a16:creationId xmlns:a16="http://schemas.microsoft.com/office/drawing/2014/main" id="{975B4036-97AF-4A6C-A3DB-2B5A6586BF89}"/>
              </a:ext>
            </a:extLst>
          </p:cNvPr>
          <p:cNvSpPr txBox="1"/>
          <p:nvPr/>
        </p:nvSpPr>
        <p:spPr>
          <a:xfrm>
            <a:off x="119218" y="807599"/>
            <a:ext cx="11741499" cy="467112"/>
          </a:xfrm>
          <a:prstGeom prst="rect">
            <a:avLst/>
          </a:prstGeom>
        </p:spPr>
        <p:txBody>
          <a:bodyPr vert="horz" wrap="square" lIns="146284" tIns="91427" rIns="146284" bIns="91427"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15" lvl="1" algn="ctr" defTabSz="913841">
              <a:defRPr/>
            </a:pPr>
            <a:r>
              <a:rPr lang="en-US">
                <a:solidFill>
                  <a:srgbClr val="002050">
                    <a:lumMod val="50000"/>
                    <a:lumOff val="50000"/>
                  </a:srgbClr>
                </a:solidFill>
                <a:latin typeface="Segoe UI Semilight"/>
              </a:rPr>
              <a:t>P</a:t>
            </a:r>
            <a:r>
              <a:rPr lang="en-US" err="1">
                <a:solidFill>
                  <a:srgbClr val="002050">
                    <a:lumMod val="50000"/>
                    <a:lumOff val="50000"/>
                  </a:srgbClr>
                </a:solidFill>
                <a:latin typeface="Segoe UI Semilight"/>
              </a:rPr>
              <a:t>erforming</a:t>
            </a:r>
            <a:r>
              <a:rPr lang="en-US">
                <a:solidFill>
                  <a:srgbClr val="002050">
                    <a:lumMod val="50000"/>
                    <a:lumOff val="50000"/>
                  </a:srgbClr>
                </a:solidFill>
                <a:latin typeface="Segoe UI Semilight"/>
              </a:rPr>
              <a:t> </a:t>
            </a:r>
            <a:r>
              <a:rPr lang="en-US" err="1">
                <a:solidFill>
                  <a:srgbClr val="002050">
                    <a:lumMod val="50000"/>
                    <a:lumOff val="50000"/>
                  </a:srgbClr>
                </a:solidFill>
                <a:latin typeface="Segoe UI Semilight"/>
              </a:rPr>
              <a:t>dat</a:t>
            </a:r>
            <a:r>
              <a:rPr lang="en-US">
                <a:solidFill>
                  <a:srgbClr val="002050">
                    <a:lumMod val="50000"/>
                    <a:lumOff val="50000"/>
                  </a:srgbClr>
                </a:solidFill>
                <a:latin typeface="Segoe UI Semilight"/>
              </a:rPr>
              <a:t>a collection/understanding, modeling and deployment</a:t>
            </a:r>
          </a:p>
        </p:txBody>
      </p:sp>
      <p:sp>
        <p:nvSpPr>
          <p:cNvPr id="346" name="TextBox 345">
            <a:extLst>
              <a:ext uri="{FF2B5EF4-FFF2-40B4-BE49-F238E27FC236}">
                <a16:creationId xmlns:a16="http://schemas.microsoft.com/office/drawing/2014/main" id="{83423BFD-84C0-47A8-91BC-4A68DF7A12F4}"/>
              </a:ext>
            </a:extLst>
          </p:cNvPr>
          <p:cNvSpPr txBox="1"/>
          <p:nvPr/>
        </p:nvSpPr>
        <p:spPr>
          <a:xfrm>
            <a:off x="2351053" y="5785125"/>
            <a:ext cx="843532" cy="374793"/>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a:solidFill>
                  <a:srgbClr val="505050"/>
                </a:solidFill>
              </a:rPr>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8429" y="4718163"/>
            <a:ext cx="1838970" cy="489296"/>
          </a:xfrm>
          <a:prstGeom prst="rect">
            <a:avLst/>
          </a:prstGeom>
          <a:noFill/>
        </p:spPr>
        <p:txBody>
          <a:bodyPr wrap="square" lIns="182854" tIns="146284" rIns="182854" bIns="146284" rtlCol="0">
            <a:spAutoFit/>
          </a:bodyPr>
          <a:lstStyle/>
          <a:p>
            <a:pPr algn="r" defTabSz="914225">
              <a:lnSpc>
                <a:spcPct val="90000"/>
              </a:lnSpc>
              <a:spcAft>
                <a:spcPts val="600"/>
              </a:spcAft>
              <a:defRPr/>
            </a:pPr>
            <a:r>
              <a:rPr lang="en-US" sz="1400">
                <a:gradFill>
                  <a:gsLst>
                    <a:gs pos="2917">
                      <a:srgbClr val="505050"/>
                    </a:gs>
                    <a:gs pos="30000">
                      <a:srgbClr val="505050"/>
                    </a:gs>
                  </a:gsLst>
                  <a:lin ang="5400000" scaled="0"/>
                </a:gradFill>
                <a:latin typeface="Segoe UI Semilight"/>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529018" y="5241540"/>
            <a:ext cx="475421" cy="475421"/>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6052" y="5680402"/>
            <a:ext cx="294809" cy="31460"/>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861" y="5104412"/>
            <a:ext cx="1797086" cy="1151980"/>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063908" y="5640907"/>
            <a:ext cx="1533606"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50790">
              <a:defRPr/>
            </a:pPr>
            <a:r>
              <a:rPr lang="en-US" dirty="0">
                <a:solidFill>
                  <a:srgbClr val="505050"/>
                </a:solidFill>
              </a:rPr>
              <a:t>AZURE KUBERNETES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11561" y="4608726"/>
            <a:ext cx="2539438" cy="493142"/>
          </a:xfrm>
          <a:prstGeom prst="rect">
            <a:avLst/>
          </a:prstGeom>
          <a:noFill/>
        </p:spPr>
        <p:txBody>
          <a:bodyPr wrap="none" lIns="182854" tIns="146284" rIns="182854" bIns="146284" rtlCol="0">
            <a:spAutoFit/>
          </a:bodyPr>
          <a:lstStyle/>
          <a:p>
            <a:pPr algn="r" defTabSz="914225">
              <a:lnSpc>
                <a:spcPct val="90000"/>
              </a:lnSpc>
              <a:spcAft>
                <a:spcPts val="600"/>
              </a:spcAft>
              <a:defRPr/>
            </a:pPr>
            <a:r>
              <a:rPr lang="en-US" sz="1400">
                <a:gradFill>
                  <a:gsLst>
                    <a:gs pos="2917">
                      <a:srgbClr val="505050"/>
                    </a:gs>
                    <a:gs pos="30000">
                      <a:srgbClr val="505050"/>
                    </a:gs>
                  </a:gsLst>
                  <a:lin ang="5400000" scaled="0"/>
                </a:gradFill>
                <a:latin typeface="Segoe UI Semilight"/>
              </a:rPr>
              <a:t>TRAINED MODEL HOSTING</a:t>
            </a: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595051" y="5165487"/>
            <a:ext cx="471322" cy="475421"/>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5599750" y="5005815"/>
            <a:ext cx="3264929" cy="1147581"/>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7" name="TextBox 356">
            <a:extLst>
              <a:ext uri="{FF2B5EF4-FFF2-40B4-BE49-F238E27FC236}">
                <a16:creationId xmlns:a16="http://schemas.microsoft.com/office/drawing/2014/main" id="{5CF0DAC0-50F5-47FB-9200-BF9C260728F8}"/>
              </a:ext>
            </a:extLst>
          </p:cNvPr>
          <p:cNvSpPr txBox="1"/>
          <p:nvPr/>
        </p:nvSpPr>
        <p:spPr>
          <a:xfrm>
            <a:off x="7291161" y="5557893"/>
            <a:ext cx="1079345" cy="538717"/>
          </a:xfrm>
          <a:prstGeom prst="rect">
            <a:avLst/>
          </a:prstGeom>
          <a:noFill/>
        </p:spPr>
        <p:txBody>
          <a:bodyPr wrap="square" lIns="91427" tIns="143327" rIns="91427" bIns="14332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13605">
              <a:defRPr/>
            </a:pPr>
            <a:r>
              <a:rPr lang="en-US" sz="900">
                <a:solidFill>
                  <a:srgbClr val="505050"/>
                </a:solidFill>
                <a:latin typeface="Segoe UI Semibold" panose="020B0702040204020203" pitchFamily="34" charset="0"/>
                <a:cs typeface="Segoe UI Semibold" panose="020B0702040204020203" pitchFamily="34" charset="0"/>
              </a:rPr>
              <a:t>SQL Server </a:t>
            </a:r>
            <a:br>
              <a:rPr lang="en-US" sz="900">
                <a:solidFill>
                  <a:srgbClr val="505050"/>
                </a:solidFill>
                <a:latin typeface="Segoe UI Semibold" panose="020B0702040204020203" pitchFamily="34" charset="0"/>
                <a:cs typeface="Segoe UI Semibold" panose="020B0702040204020203" pitchFamily="34" charset="0"/>
              </a:rPr>
            </a:br>
            <a:r>
              <a:rPr lang="en-US" sz="900">
                <a:solidFill>
                  <a:srgbClr val="505050"/>
                </a:solidFill>
                <a:latin typeface="Segoe UI Semibold" panose="020B0702040204020203" pitchFamily="34" charset="0"/>
                <a:cs typeface="Segoe UI Semibold" panose="020B0702040204020203" pitchFamily="34" charset="0"/>
              </a:rPr>
              <a:t>(In-database ML)</a:t>
            </a:r>
          </a:p>
        </p:txBody>
      </p:sp>
      <p:grpSp>
        <p:nvGrpSpPr>
          <p:cNvPr id="358" name="Group 357">
            <a:extLst>
              <a:ext uri="{FF2B5EF4-FFF2-40B4-BE49-F238E27FC236}">
                <a16:creationId xmlns:a16="http://schemas.microsoft.com/office/drawing/2014/main" id="{D85AF024-7337-43E1-A6B0-5ECFF9D052E8}"/>
              </a:ext>
            </a:extLst>
          </p:cNvPr>
          <p:cNvGrpSpPr>
            <a:grpSpLocks noChangeAspect="1"/>
          </p:cNvGrpSpPr>
          <p:nvPr/>
        </p:nvGrpSpPr>
        <p:grpSpPr>
          <a:xfrm>
            <a:off x="7665256" y="5121249"/>
            <a:ext cx="359019" cy="475421"/>
            <a:chOff x="6372224" y="3082295"/>
            <a:chExt cx="1533525" cy="2030732"/>
          </a:xfrm>
        </p:grpSpPr>
        <p:sp>
          <p:nvSpPr>
            <p:cNvPr id="359" name="Freeform: Shape 358">
              <a:extLst>
                <a:ext uri="{FF2B5EF4-FFF2-40B4-BE49-F238E27FC236}">
                  <a16:creationId xmlns:a16="http://schemas.microsoft.com/office/drawing/2014/main" id="{C5A036BA-70B9-4C86-A567-5E48CD78D47D}"/>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60" name="Freeform: Shape 359">
              <a:extLst>
                <a:ext uri="{FF2B5EF4-FFF2-40B4-BE49-F238E27FC236}">
                  <a16:creationId xmlns:a16="http://schemas.microsoft.com/office/drawing/2014/main" id="{1632CA2B-DB4A-4126-82D7-2099E415FD93}"/>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61" name="Freeform: Shape 360">
              <a:extLst>
                <a:ext uri="{FF2B5EF4-FFF2-40B4-BE49-F238E27FC236}">
                  <a16:creationId xmlns:a16="http://schemas.microsoft.com/office/drawing/2014/main" id="{4046F28B-E7D2-4A27-A20C-737210A72E5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62" name="Freeform: Shape 361">
              <a:extLst>
                <a:ext uri="{FF2B5EF4-FFF2-40B4-BE49-F238E27FC236}">
                  <a16:creationId xmlns:a16="http://schemas.microsoft.com/office/drawing/2014/main" id="{5C12CF5C-4A31-4E22-8AC7-B363664D13A6}"/>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63" name="Freeform: Shape 362">
              <a:extLst>
                <a:ext uri="{FF2B5EF4-FFF2-40B4-BE49-F238E27FC236}">
                  <a16:creationId xmlns:a16="http://schemas.microsoft.com/office/drawing/2014/main" id="{1A130095-21B7-4ADC-BD95-758A9ECC7905}"/>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64" name="Freeform: Shape 363">
              <a:extLst>
                <a:ext uri="{FF2B5EF4-FFF2-40B4-BE49-F238E27FC236}">
                  <a16:creationId xmlns:a16="http://schemas.microsoft.com/office/drawing/2014/main" id="{628AA287-40FB-4D8A-8F74-A880A55B985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65" name="Freeform: Shape 364">
              <a:extLst>
                <a:ext uri="{FF2B5EF4-FFF2-40B4-BE49-F238E27FC236}">
                  <a16:creationId xmlns:a16="http://schemas.microsoft.com/office/drawing/2014/main" id="{20EC860C-3EB8-4873-BBEE-640230BDF28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sp>
          <p:nvSpPr>
            <p:cNvPr id="366" name="Freeform: Shape 365">
              <a:extLst>
                <a:ext uri="{FF2B5EF4-FFF2-40B4-BE49-F238E27FC236}">
                  <a16:creationId xmlns:a16="http://schemas.microsoft.com/office/drawing/2014/main" id="{685AE559-1C3B-4E01-A908-0D0A4860B695}"/>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defTabSz="914225">
                <a:defRPr/>
              </a:pPr>
              <a:endParaRPr lang="en-US" sz="1836">
                <a:solidFill>
                  <a:srgbClr val="505050"/>
                </a:solidFill>
                <a:latin typeface="Segoe UI Semilight"/>
              </a:endParaRPr>
            </a:p>
          </p:txBody>
        </p:sp>
      </p:grpSp>
      <p:cxnSp>
        <p:nvCxnSpPr>
          <p:cNvPr id="53" name="Connector: Elbow 52">
            <a:extLst>
              <a:ext uri="{FF2B5EF4-FFF2-40B4-BE49-F238E27FC236}">
                <a16:creationId xmlns:a16="http://schemas.microsoft.com/office/drawing/2014/main" id="{0606B8EF-8DAF-4848-AFB0-D46424D96EBC}"/>
              </a:ext>
            </a:extLst>
          </p:cNvPr>
          <p:cNvCxnSpPr>
            <a:cxnSpLocks/>
            <a:stCxn id="356" idx="2"/>
          </p:cNvCxnSpPr>
          <p:nvPr/>
        </p:nvCxnSpPr>
        <p:spPr>
          <a:xfrm rot="5400000" flipH="1" flipV="1">
            <a:off x="7745726" y="3255835"/>
            <a:ext cx="2384050" cy="3411072"/>
          </a:xfrm>
          <a:prstGeom prst="bentConnector4">
            <a:avLst>
              <a:gd name="adj1" fmla="val -9589"/>
              <a:gd name="adj2" fmla="val 73929"/>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30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10.xml><?xml version="1.0" encoding="utf-8"?>
<a:theme xmlns:a="http://schemas.openxmlformats.org/drawingml/2006/main"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452CC7CCE7D1945B7AF1B807F370600" ma:contentTypeVersion="5" ma:contentTypeDescription="Create a new document." ma:contentTypeScope="" ma:versionID="bd7c41f344232ca924e9176eb5996ef4">
  <xsd:schema xmlns:xsd="http://www.w3.org/2001/XMLSchema" xmlns:xs="http://www.w3.org/2001/XMLSchema" xmlns:p="http://schemas.microsoft.com/office/2006/metadata/properties" xmlns:ns2="adfed6ee-4ad5-4d6d-857a-59ee5900a70f" targetNamespace="http://schemas.microsoft.com/office/2006/metadata/properties" ma:root="true" ma:fieldsID="04005176affe24464f207c3939929cf6" ns2:_="">
    <xsd:import namespace="adfed6ee-4ad5-4d6d-857a-59ee5900a70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fed6ee-4ad5-4d6d-857a-59ee5900a7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adfed6ee-4ad5-4d6d-857a-59ee5900a70f" xsi:nil="true"/>
  </documentManagement>
</p:properties>
</file>

<file path=customXml/itemProps1.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2.xml><?xml version="1.0" encoding="utf-8"?>
<ds:datastoreItem xmlns:ds="http://schemas.openxmlformats.org/officeDocument/2006/customXml" ds:itemID="{49391A3E-7AED-4A91-BC75-E0E7EB41FD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fed6ee-4ad5-4d6d-857a-59ee5900a7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DF5CB5-7D37-4314-855D-FE9174FEA959}">
  <ds:schemaRefs>
    <ds:schemaRef ds:uri="http://schemas.microsoft.com/office/2006/metadata/properties"/>
    <ds:schemaRef ds:uri="http://schemas.microsoft.com/office/infopath/2007/PartnerControls"/>
    <ds:schemaRef ds:uri="adfed6ee-4ad5-4d6d-857a-59ee5900a70f"/>
  </ds:schemaRefs>
</ds:datastoreItem>
</file>

<file path=docProps/app.xml><?xml version="1.0" encoding="utf-8"?>
<Properties xmlns="http://schemas.openxmlformats.org/officeDocument/2006/extended-properties" xmlns:vt="http://schemas.openxmlformats.org/officeDocument/2006/docPropsVTypes">
  <TotalTime>30</TotalTime>
  <Words>2055</Words>
  <Application>Microsoft Office PowerPoint</Application>
  <PresentationFormat>Widescreen</PresentationFormat>
  <Paragraphs>372</Paragraphs>
  <Slides>13</Slides>
  <Notes>13</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13</vt:i4>
      </vt:variant>
    </vt:vector>
  </HeadingPairs>
  <TitlesOfParts>
    <vt:vector size="36" baseType="lpstr">
      <vt:lpstr>Arial</vt:lpstr>
      <vt:lpstr>Calibri</vt:lpstr>
      <vt:lpstr>Calibri Light</vt:lpstr>
      <vt:lpstr>Consolas</vt:lpstr>
      <vt:lpstr>Segoe UI</vt:lpstr>
      <vt:lpstr>Segoe UI Light</vt:lpstr>
      <vt:lpstr>Segoe UI Semibold</vt:lpstr>
      <vt:lpstr>Segoe UI Semilight</vt:lpstr>
      <vt:lpstr>Source Sans Pro</vt:lpstr>
      <vt:lpstr>Source Sans Pro Light</vt:lpstr>
      <vt:lpstr>Source Sans Pro SemiBold</vt:lpstr>
      <vt:lpstr>Wingdings</vt:lpstr>
      <vt:lpstr>Wingdings 3</vt:lpstr>
      <vt:lpstr>3_5-50113_Microsoft_Ready_Light_Template</vt:lpstr>
      <vt:lpstr>4_5-50113_Microsoft_Ready_Light_Template</vt:lpstr>
      <vt:lpstr>1_HEERON</vt:lpstr>
      <vt:lpstr>WHITE TEMPLATE</vt:lpstr>
      <vt:lpstr>ML</vt:lpstr>
      <vt:lpstr>1_WHITE TEMPLATE</vt:lpstr>
      <vt:lpstr>1_AI template</vt:lpstr>
      <vt:lpstr>1_ML</vt:lpstr>
      <vt:lpstr>MGXFY15</vt:lpstr>
      <vt:lpstr>2_MGXFY15</vt:lpstr>
      <vt:lpstr>Azure Databricks An Introduction</vt:lpstr>
      <vt:lpstr>Why Spark?</vt:lpstr>
      <vt:lpstr>Hadoop MapReduce </vt:lpstr>
      <vt:lpstr>What is Azure Databricks?</vt:lpstr>
      <vt:lpstr>What is Azure Databricks?</vt:lpstr>
      <vt:lpstr>PowerPoint Presentation</vt:lpstr>
      <vt:lpstr>Azure Databricks</vt:lpstr>
      <vt:lpstr>Data Warehousing Pattern IN Azure</vt:lpstr>
      <vt:lpstr>Advanced Analytics Pattern IN Azure</vt:lpstr>
      <vt:lpstr>Big Data Streaming Pattern with Azure</vt:lpstr>
      <vt:lpstr>PowerPoint Presentation</vt:lpstr>
      <vt:lpstr>Azure Databricks Next Step </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Howard Ginsburg</cp:lastModifiedBy>
  <cp:revision>1</cp:revision>
  <dcterms:created xsi:type="dcterms:W3CDTF">2017-10-30T23:38:41Z</dcterms:created>
  <dcterms:modified xsi:type="dcterms:W3CDTF">2019-07-12T14:19:01Z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0x010100A452CC7CCE7D1945B7AF1B807F370600</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